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0" r:id="rId4"/>
    <p:sldId id="269" r:id="rId5"/>
    <p:sldId id="261" r:id="rId6"/>
    <p:sldId id="263" r:id="rId7"/>
    <p:sldId id="264" r:id="rId8"/>
    <p:sldId id="262" r:id="rId9"/>
    <p:sldId id="265" r:id="rId10"/>
    <p:sldId id="266" r:id="rId11"/>
    <p:sldId id="270" r:id="rId12"/>
    <p:sldId id="267" r:id="rId13"/>
    <p:sldId id="268" r:id="rId14"/>
    <p:sldId id="271" r:id="rId15"/>
    <p:sldId id="259"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hyperlink" Target="https://www.moncompteformation.gouv.fr/" TargetMode="External"/><Relationship Id="rId2" Type="http://schemas.openxmlformats.org/officeDocument/2006/relationships/hyperlink" Target="http://www.orientation.auvergnerhonealpes.fr/financement-vae" TargetMode="External"/><Relationship Id="rId1" Type="http://schemas.openxmlformats.org/officeDocument/2006/relationships/hyperlink" Target="https://www.transitionspro-ara.fr/"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www.orientation.auvergnerhonealpes.fr/la-vae-vous-revele" TargetMode="External"/><Relationship Id="rId1" Type="http://schemas.openxmlformats.org/officeDocument/2006/relationships/hyperlink" Target="https://avril.pole-emploi.fr/" TargetMode="External"/></Relationships>
</file>

<file path=ppt/diagrams/_rels/data4.xml.rels><?xml version="1.0" encoding="UTF-8" standalone="yes"?>
<Relationships xmlns="http://schemas.openxmlformats.org/package/2006/relationships"><Relationship Id="rId2" Type="http://schemas.openxmlformats.org/officeDocument/2006/relationships/hyperlink" Target="mailto:ves.df@uca.fr" TargetMode="External"/><Relationship Id="rId1" Type="http://schemas.openxmlformats.org/officeDocument/2006/relationships/hyperlink" Target="mailto:Vae-vap.df@uca.fr"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www.orientation.auvergnerhonealpes.fr/financement-vae" TargetMode="External"/><Relationship Id="rId2" Type="http://schemas.openxmlformats.org/officeDocument/2006/relationships/hyperlink" Target="https://www.moncompteformation.gouv.fr/" TargetMode="External"/><Relationship Id="rId1" Type="http://schemas.openxmlformats.org/officeDocument/2006/relationships/hyperlink" Target="https://www.transitionspro-ara.fr/"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www.orientation.auvergnerhonealpes.fr/la-vae-vous-revele" TargetMode="External"/><Relationship Id="rId1" Type="http://schemas.openxmlformats.org/officeDocument/2006/relationships/hyperlink" Target="https://avril.pole-emploi.fr/"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mailto:ves.df@uca.fr" TargetMode="External"/><Relationship Id="rId1" Type="http://schemas.openxmlformats.org/officeDocument/2006/relationships/hyperlink" Target="mailto:Vae-vap.df@uca.f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A2F0A-16C2-4BA3-AC98-4B6C7854FF0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5806F791-FE79-4275-8EB4-44522F59DCEA}">
      <dgm:prSet phldrT="[Texte]"/>
      <dgm:spPr/>
      <dgm:t>
        <a:bodyPr/>
        <a:lstStyle/>
        <a:p>
          <a:r>
            <a:rPr lang="fr-FR" b="1" dirty="0">
              <a:solidFill>
                <a:schemeClr val="accent5">
                  <a:lumMod val="75000"/>
                </a:schemeClr>
              </a:solidFill>
              <a:effectLst>
                <a:outerShdw blurRad="38100" dist="38100" dir="2700000" algn="tl">
                  <a:srgbClr val="000000">
                    <a:alpha val="43137"/>
                  </a:srgbClr>
                </a:outerShdw>
              </a:effectLst>
            </a:rPr>
            <a:t>Pas de projet défini</a:t>
          </a:r>
        </a:p>
      </dgm:t>
    </dgm:pt>
    <dgm:pt modelId="{4AC2EF51-A885-4391-859D-C4DCCC8F5F95}" type="parTrans" cxnId="{14F79BC1-B92F-4050-8E78-09D0B70944CC}">
      <dgm:prSet/>
      <dgm:spPr/>
      <dgm:t>
        <a:bodyPr/>
        <a:lstStyle/>
        <a:p>
          <a:endParaRPr lang="fr-FR"/>
        </a:p>
      </dgm:t>
    </dgm:pt>
    <dgm:pt modelId="{988A3163-4133-4F2C-8E70-95987FD691EF}" type="sibTrans" cxnId="{14F79BC1-B92F-4050-8E78-09D0B70944CC}">
      <dgm:prSet/>
      <dgm:spPr/>
      <dgm:t>
        <a:bodyPr/>
        <a:lstStyle/>
        <a:p>
          <a:endParaRPr lang="fr-FR"/>
        </a:p>
      </dgm:t>
    </dgm:pt>
    <dgm:pt modelId="{A73A2C6A-C98D-4CA9-9209-C0A1930BEF3A}">
      <dgm:prSet phldrT="[Texte]" custT="1"/>
      <dgm:spPr/>
      <dgm:t>
        <a:bodyPr/>
        <a:lstStyle/>
        <a:p>
          <a:r>
            <a:rPr lang="fr-FR" sz="2400" dirty="0"/>
            <a:t>CEP</a:t>
          </a:r>
        </a:p>
      </dgm:t>
    </dgm:pt>
    <dgm:pt modelId="{00E816A6-4A05-4335-B931-C785AF4314DB}" type="parTrans" cxnId="{BBEE283D-45CF-4397-9E31-DEADBFD792BF}">
      <dgm:prSet/>
      <dgm:spPr/>
      <dgm:t>
        <a:bodyPr/>
        <a:lstStyle/>
        <a:p>
          <a:endParaRPr lang="fr-FR"/>
        </a:p>
      </dgm:t>
    </dgm:pt>
    <dgm:pt modelId="{FF23372B-7012-441E-9C10-A6101425E238}" type="sibTrans" cxnId="{BBEE283D-45CF-4397-9E31-DEADBFD792BF}">
      <dgm:prSet/>
      <dgm:spPr/>
      <dgm:t>
        <a:bodyPr/>
        <a:lstStyle/>
        <a:p>
          <a:endParaRPr lang="fr-FR"/>
        </a:p>
      </dgm:t>
    </dgm:pt>
    <dgm:pt modelId="{CEFB350B-36CE-4144-B57A-960088048F31}">
      <dgm:prSet phldrT="[Texte]"/>
      <dgm:spPr/>
      <dgm:t>
        <a:bodyPr/>
        <a:lstStyle/>
        <a:p>
          <a:r>
            <a:rPr lang="fr-FR" dirty="0"/>
            <a:t>Mon-cep.org </a:t>
          </a:r>
        </a:p>
      </dgm:t>
    </dgm:pt>
    <dgm:pt modelId="{38FF4938-BF70-4A4D-9378-A8DE7FB8F2A2}" type="parTrans" cxnId="{67EC1133-5CAC-4CBE-9601-C51690DDAA33}">
      <dgm:prSet/>
      <dgm:spPr/>
      <dgm:t>
        <a:bodyPr/>
        <a:lstStyle/>
        <a:p>
          <a:endParaRPr lang="fr-FR"/>
        </a:p>
      </dgm:t>
    </dgm:pt>
    <dgm:pt modelId="{FEEF885C-4D4A-4B5D-A89D-BD561D7ADDE7}" type="sibTrans" cxnId="{67EC1133-5CAC-4CBE-9601-C51690DDAA33}">
      <dgm:prSet/>
      <dgm:spPr/>
      <dgm:t>
        <a:bodyPr/>
        <a:lstStyle/>
        <a:p>
          <a:endParaRPr lang="fr-FR"/>
        </a:p>
      </dgm:t>
    </dgm:pt>
    <dgm:pt modelId="{2B05D845-245E-4289-9BFB-89B27A5CDD2F}">
      <dgm:prSet phldrT="[Texte]"/>
      <dgm:spPr/>
      <dgm:t>
        <a:bodyPr/>
        <a:lstStyle/>
        <a:p>
          <a:r>
            <a:rPr lang="fr-FR" b="1" dirty="0">
              <a:solidFill>
                <a:schemeClr val="accent5">
                  <a:lumMod val="75000"/>
                </a:schemeClr>
              </a:solidFill>
              <a:effectLst>
                <a:outerShdw blurRad="38100" dist="38100" dir="2700000" algn="tl">
                  <a:srgbClr val="000000">
                    <a:alpha val="43137"/>
                  </a:srgbClr>
                </a:outerShdw>
              </a:effectLst>
            </a:rPr>
            <a:t>Diplôme de l’université non identifié</a:t>
          </a:r>
        </a:p>
      </dgm:t>
    </dgm:pt>
    <dgm:pt modelId="{3B5DC921-2111-4514-8496-D5F2B757B9A2}" type="parTrans" cxnId="{459879D7-4C57-4299-8660-91CB0236530D}">
      <dgm:prSet/>
      <dgm:spPr/>
      <dgm:t>
        <a:bodyPr/>
        <a:lstStyle/>
        <a:p>
          <a:endParaRPr lang="fr-FR"/>
        </a:p>
      </dgm:t>
    </dgm:pt>
    <dgm:pt modelId="{C9295141-B302-41F0-89B5-38121883E150}" type="sibTrans" cxnId="{459879D7-4C57-4299-8660-91CB0236530D}">
      <dgm:prSet/>
      <dgm:spPr/>
      <dgm:t>
        <a:bodyPr/>
        <a:lstStyle/>
        <a:p>
          <a:endParaRPr lang="fr-FR"/>
        </a:p>
      </dgm:t>
    </dgm:pt>
    <dgm:pt modelId="{1220D33B-750C-41CC-89EA-0AE341343B5C}">
      <dgm:prSet phldrT="[Texte]"/>
      <dgm:spPr/>
      <dgm:t>
        <a:bodyPr/>
        <a:lstStyle/>
        <a:p>
          <a:r>
            <a:rPr lang="fr-FR" dirty="0"/>
            <a:t>La Fabrique</a:t>
          </a:r>
        </a:p>
      </dgm:t>
    </dgm:pt>
    <dgm:pt modelId="{D1A3394E-03D5-440C-AC95-4E4D821DB60D}" type="parTrans" cxnId="{F5C172CE-37A0-42E6-90AF-63E20BE7C939}">
      <dgm:prSet/>
      <dgm:spPr/>
      <dgm:t>
        <a:bodyPr/>
        <a:lstStyle/>
        <a:p>
          <a:endParaRPr lang="fr-FR"/>
        </a:p>
      </dgm:t>
    </dgm:pt>
    <dgm:pt modelId="{BD7A5D07-5447-4941-965E-C2078390FE9B}" type="sibTrans" cxnId="{F5C172CE-37A0-42E6-90AF-63E20BE7C939}">
      <dgm:prSet/>
      <dgm:spPr/>
      <dgm:t>
        <a:bodyPr/>
        <a:lstStyle/>
        <a:p>
          <a:endParaRPr lang="fr-FR"/>
        </a:p>
      </dgm:t>
    </dgm:pt>
    <dgm:pt modelId="{26618E48-CC09-4C1E-B994-9E3D30C2F584}">
      <dgm:prSet phldrT="[Texte]"/>
      <dgm:spPr/>
      <dgm:t>
        <a:bodyPr/>
        <a:lstStyle/>
        <a:p>
          <a:r>
            <a:rPr lang="fr-FR" b="1" dirty="0">
              <a:solidFill>
                <a:schemeClr val="accent5">
                  <a:lumMod val="75000"/>
                </a:schemeClr>
              </a:solidFill>
              <a:effectLst>
                <a:outerShdw blurRad="38100" dist="38100" dir="2700000" algn="tl">
                  <a:srgbClr val="000000">
                    <a:alpha val="43137"/>
                  </a:srgbClr>
                </a:outerShdw>
              </a:effectLst>
            </a:rPr>
            <a:t>Diplôme de l’université identifié</a:t>
          </a:r>
        </a:p>
      </dgm:t>
    </dgm:pt>
    <dgm:pt modelId="{7D657FB9-B2AE-450C-AFCD-10173250F0FB}" type="parTrans" cxnId="{B798EE65-DCBA-405E-B539-E7E9230DB30C}">
      <dgm:prSet/>
      <dgm:spPr/>
      <dgm:t>
        <a:bodyPr/>
        <a:lstStyle/>
        <a:p>
          <a:endParaRPr lang="fr-FR"/>
        </a:p>
      </dgm:t>
    </dgm:pt>
    <dgm:pt modelId="{14FF5908-6727-406A-80BD-08990FA847F0}" type="sibTrans" cxnId="{B798EE65-DCBA-405E-B539-E7E9230DB30C}">
      <dgm:prSet/>
      <dgm:spPr/>
      <dgm:t>
        <a:bodyPr/>
        <a:lstStyle/>
        <a:p>
          <a:endParaRPr lang="fr-FR"/>
        </a:p>
      </dgm:t>
    </dgm:pt>
    <dgm:pt modelId="{B8CDDD10-030D-444C-8024-D63551A4F729}">
      <dgm:prSet phldrT="[Texte]"/>
      <dgm:spPr/>
      <dgm:t>
        <a:bodyPr/>
        <a:lstStyle/>
        <a:p>
          <a:r>
            <a:rPr lang="fr-FR" dirty="0"/>
            <a:t>Prise de contact avec le Pôle FCP de l’UCA</a:t>
          </a:r>
        </a:p>
      </dgm:t>
    </dgm:pt>
    <dgm:pt modelId="{4A4046A1-A87E-4AAB-9231-27024ABCCB67}" type="parTrans" cxnId="{408BA0D1-051B-4682-AC5C-430C738E41D0}">
      <dgm:prSet/>
      <dgm:spPr/>
      <dgm:t>
        <a:bodyPr/>
        <a:lstStyle/>
        <a:p>
          <a:endParaRPr lang="fr-FR"/>
        </a:p>
      </dgm:t>
    </dgm:pt>
    <dgm:pt modelId="{B5F477F0-7EC5-40E8-B7D6-05B9940BC1CA}" type="sibTrans" cxnId="{408BA0D1-051B-4682-AC5C-430C738E41D0}">
      <dgm:prSet/>
      <dgm:spPr/>
      <dgm:t>
        <a:bodyPr/>
        <a:lstStyle/>
        <a:p>
          <a:endParaRPr lang="fr-FR"/>
        </a:p>
      </dgm:t>
    </dgm:pt>
    <dgm:pt modelId="{AB5B2A2A-4FA5-4B1F-96FF-1A5A5D07D5BB}">
      <dgm:prSet phldrT="[Texte]"/>
      <dgm:spPr/>
      <dgm:t>
        <a:bodyPr/>
        <a:lstStyle/>
        <a:p>
          <a:r>
            <a:rPr lang="fr-FR" dirty="0"/>
            <a:t>Choix du dispositif</a:t>
          </a:r>
        </a:p>
      </dgm:t>
    </dgm:pt>
    <dgm:pt modelId="{53F33FA2-30C8-467E-93BD-6491F5DA23C4}" type="parTrans" cxnId="{8F93C791-E8A4-4117-B082-DEA96140D64F}">
      <dgm:prSet/>
      <dgm:spPr/>
      <dgm:t>
        <a:bodyPr/>
        <a:lstStyle/>
        <a:p>
          <a:endParaRPr lang="fr-FR"/>
        </a:p>
      </dgm:t>
    </dgm:pt>
    <dgm:pt modelId="{9776C245-358C-4B54-A77C-765E47DE6C74}" type="sibTrans" cxnId="{8F93C791-E8A4-4117-B082-DEA96140D64F}">
      <dgm:prSet/>
      <dgm:spPr/>
      <dgm:t>
        <a:bodyPr/>
        <a:lstStyle/>
        <a:p>
          <a:endParaRPr lang="fr-FR"/>
        </a:p>
      </dgm:t>
    </dgm:pt>
    <dgm:pt modelId="{AC7BD4E7-838D-4EEA-B8BD-97304C929121}">
      <dgm:prSet/>
      <dgm:spPr/>
      <dgm:t>
        <a:bodyPr/>
        <a:lstStyle/>
        <a:p>
          <a:r>
            <a:rPr lang="fr-FR" b="1" dirty="0"/>
            <a:t>lafabrique.df@uca.fr</a:t>
          </a:r>
          <a:br>
            <a:rPr lang="fr-FR" b="1" dirty="0"/>
          </a:br>
          <a:r>
            <a:rPr lang="fr-FR" b="1" dirty="0"/>
            <a:t>04 73 40 62 70</a:t>
          </a:r>
          <a:endParaRPr lang="fr-FR" dirty="0"/>
        </a:p>
      </dgm:t>
    </dgm:pt>
    <dgm:pt modelId="{46D0A2AE-9C59-49D5-B061-DFF12DA0B2A0}" type="parTrans" cxnId="{2F76BEB2-E11B-444F-9EE8-5011B5E29A4D}">
      <dgm:prSet/>
      <dgm:spPr/>
      <dgm:t>
        <a:bodyPr/>
        <a:lstStyle/>
        <a:p>
          <a:endParaRPr lang="fr-FR"/>
        </a:p>
      </dgm:t>
    </dgm:pt>
    <dgm:pt modelId="{607EEA70-EBBC-4FD2-B3DE-A15EAA898E9A}" type="sibTrans" cxnId="{2F76BEB2-E11B-444F-9EE8-5011B5E29A4D}">
      <dgm:prSet/>
      <dgm:spPr/>
      <dgm:t>
        <a:bodyPr/>
        <a:lstStyle/>
        <a:p>
          <a:endParaRPr lang="fr-FR"/>
        </a:p>
      </dgm:t>
    </dgm:pt>
    <dgm:pt modelId="{9F21340D-2F0F-4306-9F44-44AA310590B4}" type="pres">
      <dgm:prSet presAssocID="{6D8A2F0A-16C2-4BA3-AC98-4B6C7854FF02}" presName="theList" presStyleCnt="0">
        <dgm:presLayoutVars>
          <dgm:dir/>
          <dgm:animLvl val="lvl"/>
          <dgm:resizeHandles val="exact"/>
        </dgm:presLayoutVars>
      </dgm:prSet>
      <dgm:spPr/>
    </dgm:pt>
    <dgm:pt modelId="{FB230D5A-F6C9-41AE-9BE1-2D03664BB29E}" type="pres">
      <dgm:prSet presAssocID="{5806F791-FE79-4275-8EB4-44522F59DCEA}" presName="compNode" presStyleCnt="0"/>
      <dgm:spPr/>
    </dgm:pt>
    <dgm:pt modelId="{037C9480-7420-4FB9-AEF6-B83F58CAFF03}" type="pres">
      <dgm:prSet presAssocID="{5806F791-FE79-4275-8EB4-44522F59DCEA}" presName="aNode" presStyleLbl="bgShp" presStyleIdx="0" presStyleCnt="3"/>
      <dgm:spPr/>
    </dgm:pt>
    <dgm:pt modelId="{DFA9C7E2-3986-41E2-9412-AC7CB69FF794}" type="pres">
      <dgm:prSet presAssocID="{5806F791-FE79-4275-8EB4-44522F59DCEA}" presName="textNode" presStyleLbl="bgShp" presStyleIdx="0" presStyleCnt="3"/>
      <dgm:spPr/>
    </dgm:pt>
    <dgm:pt modelId="{5F442229-1E39-43E8-8D8B-20DA0C62FE09}" type="pres">
      <dgm:prSet presAssocID="{5806F791-FE79-4275-8EB4-44522F59DCEA}" presName="compChildNode" presStyleCnt="0"/>
      <dgm:spPr/>
    </dgm:pt>
    <dgm:pt modelId="{76496491-1B1E-43BA-AF51-ADFB4135EA28}" type="pres">
      <dgm:prSet presAssocID="{5806F791-FE79-4275-8EB4-44522F59DCEA}" presName="theInnerList" presStyleCnt="0"/>
      <dgm:spPr/>
    </dgm:pt>
    <dgm:pt modelId="{7A388D85-E02C-4A64-A9DE-20D9906BBC05}" type="pres">
      <dgm:prSet presAssocID="{A73A2C6A-C98D-4CA9-9209-C0A1930BEF3A}" presName="childNode" presStyleLbl="node1" presStyleIdx="0" presStyleCnt="6">
        <dgm:presLayoutVars>
          <dgm:bulletEnabled val="1"/>
        </dgm:presLayoutVars>
      </dgm:prSet>
      <dgm:spPr/>
    </dgm:pt>
    <dgm:pt modelId="{8FA28482-644E-4BA6-890D-DC77F32EC7CE}" type="pres">
      <dgm:prSet presAssocID="{A73A2C6A-C98D-4CA9-9209-C0A1930BEF3A}" presName="aSpace2" presStyleCnt="0"/>
      <dgm:spPr/>
    </dgm:pt>
    <dgm:pt modelId="{9F800268-F9CC-4C49-BB0D-354A603D3BDA}" type="pres">
      <dgm:prSet presAssocID="{CEFB350B-36CE-4144-B57A-960088048F31}" presName="childNode" presStyleLbl="node1" presStyleIdx="1" presStyleCnt="6">
        <dgm:presLayoutVars>
          <dgm:bulletEnabled val="1"/>
        </dgm:presLayoutVars>
      </dgm:prSet>
      <dgm:spPr/>
    </dgm:pt>
    <dgm:pt modelId="{7BDC6054-BDE9-46A9-9A24-EA2AB5FB67EC}" type="pres">
      <dgm:prSet presAssocID="{5806F791-FE79-4275-8EB4-44522F59DCEA}" presName="aSpace" presStyleCnt="0"/>
      <dgm:spPr/>
    </dgm:pt>
    <dgm:pt modelId="{C26493DE-E672-442E-A2FB-7A361586D873}" type="pres">
      <dgm:prSet presAssocID="{2B05D845-245E-4289-9BFB-89B27A5CDD2F}" presName="compNode" presStyleCnt="0"/>
      <dgm:spPr/>
    </dgm:pt>
    <dgm:pt modelId="{CE6DC36A-E40A-4638-999B-F678608217F7}" type="pres">
      <dgm:prSet presAssocID="{2B05D845-245E-4289-9BFB-89B27A5CDD2F}" presName="aNode" presStyleLbl="bgShp" presStyleIdx="1" presStyleCnt="3"/>
      <dgm:spPr/>
    </dgm:pt>
    <dgm:pt modelId="{40136D4A-02DA-471A-B58C-5F103F0A1E27}" type="pres">
      <dgm:prSet presAssocID="{2B05D845-245E-4289-9BFB-89B27A5CDD2F}" presName="textNode" presStyleLbl="bgShp" presStyleIdx="1" presStyleCnt="3"/>
      <dgm:spPr/>
    </dgm:pt>
    <dgm:pt modelId="{50EDDBB3-5257-46D2-87EC-3F7565BB8581}" type="pres">
      <dgm:prSet presAssocID="{2B05D845-245E-4289-9BFB-89B27A5CDD2F}" presName="compChildNode" presStyleCnt="0"/>
      <dgm:spPr/>
    </dgm:pt>
    <dgm:pt modelId="{979BF4EC-58A3-481B-8E9E-7600EC56CE8A}" type="pres">
      <dgm:prSet presAssocID="{2B05D845-245E-4289-9BFB-89B27A5CDD2F}" presName="theInnerList" presStyleCnt="0"/>
      <dgm:spPr/>
    </dgm:pt>
    <dgm:pt modelId="{66CC24DB-2567-476D-8890-0CAAF654E6EB}" type="pres">
      <dgm:prSet presAssocID="{1220D33B-750C-41CC-89EA-0AE341343B5C}" presName="childNode" presStyleLbl="node1" presStyleIdx="2" presStyleCnt="6">
        <dgm:presLayoutVars>
          <dgm:bulletEnabled val="1"/>
        </dgm:presLayoutVars>
      </dgm:prSet>
      <dgm:spPr/>
    </dgm:pt>
    <dgm:pt modelId="{64EA45AD-A1FA-4644-8F27-C76852C7EACF}" type="pres">
      <dgm:prSet presAssocID="{1220D33B-750C-41CC-89EA-0AE341343B5C}" presName="aSpace2" presStyleCnt="0"/>
      <dgm:spPr/>
    </dgm:pt>
    <dgm:pt modelId="{0B3CFF62-5BDE-4FE4-9F82-1B3F46A240FA}" type="pres">
      <dgm:prSet presAssocID="{AC7BD4E7-838D-4EEA-B8BD-97304C929121}" presName="childNode" presStyleLbl="node1" presStyleIdx="3" presStyleCnt="6">
        <dgm:presLayoutVars>
          <dgm:bulletEnabled val="1"/>
        </dgm:presLayoutVars>
      </dgm:prSet>
      <dgm:spPr/>
    </dgm:pt>
    <dgm:pt modelId="{03A28CAE-0E53-46A3-8204-5E6C989BCF44}" type="pres">
      <dgm:prSet presAssocID="{2B05D845-245E-4289-9BFB-89B27A5CDD2F}" presName="aSpace" presStyleCnt="0"/>
      <dgm:spPr/>
    </dgm:pt>
    <dgm:pt modelId="{234575C5-C44B-403F-9AB6-3EBAE1B52B1F}" type="pres">
      <dgm:prSet presAssocID="{26618E48-CC09-4C1E-B994-9E3D30C2F584}" presName="compNode" presStyleCnt="0"/>
      <dgm:spPr/>
    </dgm:pt>
    <dgm:pt modelId="{96AF4082-AC40-4A0C-9DDC-30025B8F5626}" type="pres">
      <dgm:prSet presAssocID="{26618E48-CC09-4C1E-B994-9E3D30C2F584}" presName="aNode" presStyleLbl="bgShp" presStyleIdx="2" presStyleCnt="3"/>
      <dgm:spPr/>
    </dgm:pt>
    <dgm:pt modelId="{79675E55-52D3-4BC1-A717-6094213C2819}" type="pres">
      <dgm:prSet presAssocID="{26618E48-CC09-4C1E-B994-9E3D30C2F584}" presName="textNode" presStyleLbl="bgShp" presStyleIdx="2" presStyleCnt="3"/>
      <dgm:spPr/>
    </dgm:pt>
    <dgm:pt modelId="{EF33266B-CAC4-41B8-A374-8A23A595DE63}" type="pres">
      <dgm:prSet presAssocID="{26618E48-CC09-4C1E-B994-9E3D30C2F584}" presName="compChildNode" presStyleCnt="0"/>
      <dgm:spPr/>
    </dgm:pt>
    <dgm:pt modelId="{B0606E2B-9990-431E-B995-62C259E7FCC5}" type="pres">
      <dgm:prSet presAssocID="{26618E48-CC09-4C1E-B994-9E3D30C2F584}" presName="theInnerList" presStyleCnt="0"/>
      <dgm:spPr/>
    </dgm:pt>
    <dgm:pt modelId="{9675D540-4649-452E-A16A-B6CE9B778B4D}" type="pres">
      <dgm:prSet presAssocID="{B8CDDD10-030D-444C-8024-D63551A4F729}" presName="childNode" presStyleLbl="node1" presStyleIdx="4" presStyleCnt="6">
        <dgm:presLayoutVars>
          <dgm:bulletEnabled val="1"/>
        </dgm:presLayoutVars>
      </dgm:prSet>
      <dgm:spPr/>
    </dgm:pt>
    <dgm:pt modelId="{0BE25CD4-1C2F-4871-890F-77D95B180758}" type="pres">
      <dgm:prSet presAssocID="{B8CDDD10-030D-444C-8024-D63551A4F729}" presName="aSpace2" presStyleCnt="0"/>
      <dgm:spPr/>
    </dgm:pt>
    <dgm:pt modelId="{A350A6A3-D630-4D76-973E-97DE097B8D1F}" type="pres">
      <dgm:prSet presAssocID="{AB5B2A2A-4FA5-4B1F-96FF-1A5A5D07D5BB}" presName="childNode" presStyleLbl="node1" presStyleIdx="5" presStyleCnt="6">
        <dgm:presLayoutVars>
          <dgm:bulletEnabled val="1"/>
        </dgm:presLayoutVars>
      </dgm:prSet>
      <dgm:spPr/>
    </dgm:pt>
  </dgm:ptLst>
  <dgm:cxnLst>
    <dgm:cxn modelId="{099A8704-A4D7-4434-8CC3-33041F4CD4FF}" type="presOf" srcId="{B8CDDD10-030D-444C-8024-D63551A4F729}" destId="{9675D540-4649-452E-A16A-B6CE9B778B4D}" srcOrd="0" destOrd="0" presId="urn:microsoft.com/office/officeart/2005/8/layout/lProcess2"/>
    <dgm:cxn modelId="{A4D58B04-5161-4E78-8F24-79260D2795E4}" type="presOf" srcId="{A73A2C6A-C98D-4CA9-9209-C0A1930BEF3A}" destId="{7A388D85-E02C-4A64-A9DE-20D9906BBC05}" srcOrd="0" destOrd="0" presId="urn:microsoft.com/office/officeart/2005/8/layout/lProcess2"/>
    <dgm:cxn modelId="{5BB5CB24-25DA-49FC-BF20-072365292B77}" type="presOf" srcId="{26618E48-CC09-4C1E-B994-9E3D30C2F584}" destId="{79675E55-52D3-4BC1-A717-6094213C2819}" srcOrd="1" destOrd="0" presId="urn:microsoft.com/office/officeart/2005/8/layout/lProcess2"/>
    <dgm:cxn modelId="{04B6CE2D-1652-4DDE-AC7A-9C54C9B4ED8B}" type="presOf" srcId="{1220D33B-750C-41CC-89EA-0AE341343B5C}" destId="{66CC24DB-2567-476D-8890-0CAAF654E6EB}" srcOrd="0" destOrd="0" presId="urn:microsoft.com/office/officeart/2005/8/layout/lProcess2"/>
    <dgm:cxn modelId="{67EC1133-5CAC-4CBE-9601-C51690DDAA33}" srcId="{5806F791-FE79-4275-8EB4-44522F59DCEA}" destId="{CEFB350B-36CE-4144-B57A-960088048F31}" srcOrd="1" destOrd="0" parTransId="{38FF4938-BF70-4A4D-9378-A8DE7FB8F2A2}" sibTransId="{FEEF885C-4D4A-4B5D-A89D-BD561D7ADDE7}"/>
    <dgm:cxn modelId="{BBEE283D-45CF-4397-9E31-DEADBFD792BF}" srcId="{5806F791-FE79-4275-8EB4-44522F59DCEA}" destId="{A73A2C6A-C98D-4CA9-9209-C0A1930BEF3A}" srcOrd="0" destOrd="0" parTransId="{00E816A6-4A05-4335-B931-C785AF4314DB}" sibTransId="{FF23372B-7012-441E-9C10-A6101425E238}"/>
    <dgm:cxn modelId="{D3CCE75F-A8AC-49E0-883E-EA3226394AAA}" type="presOf" srcId="{CEFB350B-36CE-4144-B57A-960088048F31}" destId="{9F800268-F9CC-4C49-BB0D-354A603D3BDA}" srcOrd="0" destOrd="0" presId="urn:microsoft.com/office/officeart/2005/8/layout/lProcess2"/>
    <dgm:cxn modelId="{E49D9760-FA71-4DF6-921A-A7D7D08EFE17}" type="presOf" srcId="{2B05D845-245E-4289-9BFB-89B27A5CDD2F}" destId="{40136D4A-02DA-471A-B58C-5F103F0A1E27}" srcOrd="1" destOrd="0" presId="urn:microsoft.com/office/officeart/2005/8/layout/lProcess2"/>
    <dgm:cxn modelId="{B798EE65-DCBA-405E-B539-E7E9230DB30C}" srcId="{6D8A2F0A-16C2-4BA3-AC98-4B6C7854FF02}" destId="{26618E48-CC09-4C1E-B994-9E3D30C2F584}" srcOrd="2" destOrd="0" parTransId="{7D657FB9-B2AE-450C-AFCD-10173250F0FB}" sibTransId="{14FF5908-6727-406A-80BD-08990FA847F0}"/>
    <dgm:cxn modelId="{C531C248-F49E-4636-9D9A-B371365A1DA3}" type="presOf" srcId="{26618E48-CC09-4C1E-B994-9E3D30C2F584}" destId="{96AF4082-AC40-4A0C-9DDC-30025B8F5626}" srcOrd="0" destOrd="0" presId="urn:microsoft.com/office/officeart/2005/8/layout/lProcess2"/>
    <dgm:cxn modelId="{908B7753-1FAD-4199-950D-284E43F8028D}" type="presOf" srcId="{AB5B2A2A-4FA5-4B1F-96FF-1A5A5D07D5BB}" destId="{A350A6A3-D630-4D76-973E-97DE097B8D1F}" srcOrd="0" destOrd="0" presId="urn:microsoft.com/office/officeart/2005/8/layout/lProcess2"/>
    <dgm:cxn modelId="{52627973-0F2C-4BEC-9FAB-A61B918DEDEA}" type="presOf" srcId="{5806F791-FE79-4275-8EB4-44522F59DCEA}" destId="{DFA9C7E2-3986-41E2-9412-AC7CB69FF794}" srcOrd="1" destOrd="0" presId="urn:microsoft.com/office/officeart/2005/8/layout/lProcess2"/>
    <dgm:cxn modelId="{38B3E873-91B1-4BB5-B5C6-FD3D65E3D3D0}" type="presOf" srcId="{6D8A2F0A-16C2-4BA3-AC98-4B6C7854FF02}" destId="{9F21340D-2F0F-4306-9F44-44AA310590B4}" srcOrd="0" destOrd="0" presId="urn:microsoft.com/office/officeart/2005/8/layout/lProcess2"/>
    <dgm:cxn modelId="{2EC6D07D-CC33-48E5-84AE-94B2786FC314}" type="presOf" srcId="{5806F791-FE79-4275-8EB4-44522F59DCEA}" destId="{037C9480-7420-4FB9-AEF6-B83F58CAFF03}" srcOrd="0" destOrd="0" presId="urn:microsoft.com/office/officeart/2005/8/layout/lProcess2"/>
    <dgm:cxn modelId="{8F93C791-E8A4-4117-B082-DEA96140D64F}" srcId="{26618E48-CC09-4C1E-B994-9E3D30C2F584}" destId="{AB5B2A2A-4FA5-4B1F-96FF-1A5A5D07D5BB}" srcOrd="1" destOrd="0" parTransId="{53F33FA2-30C8-467E-93BD-6491F5DA23C4}" sibTransId="{9776C245-358C-4B54-A77C-765E47DE6C74}"/>
    <dgm:cxn modelId="{2F76BEB2-E11B-444F-9EE8-5011B5E29A4D}" srcId="{2B05D845-245E-4289-9BFB-89B27A5CDD2F}" destId="{AC7BD4E7-838D-4EEA-B8BD-97304C929121}" srcOrd="1" destOrd="0" parTransId="{46D0A2AE-9C59-49D5-B061-DFF12DA0B2A0}" sibTransId="{607EEA70-EBBC-4FD2-B3DE-A15EAA898E9A}"/>
    <dgm:cxn modelId="{14F79BC1-B92F-4050-8E78-09D0B70944CC}" srcId="{6D8A2F0A-16C2-4BA3-AC98-4B6C7854FF02}" destId="{5806F791-FE79-4275-8EB4-44522F59DCEA}" srcOrd="0" destOrd="0" parTransId="{4AC2EF51-A885-4391-859D-C4DCCC8F5F95}" sibTransId="{988A3163-4133-4F2C-8E70-95987FD691EF}"/>
    <dgm:cxn modelId="{F5C172CE-37A0-42E6-90AF-63E20BE7C939}" srcId="{2B05D845-245E-4289-9BFB-89B27A5CDD2F}" destId="{1220D33B-750C-41CC-89EA-0AE341343B5C}" srcOrd="0" destOrd="0" parTransId="{D1A3394E-03D5-440C-AC95-4E4D821DB60D}" sibTransId="{BD7A5D07-5447-4941-965E-C2078390FE9B}"/>
    <dgm:cxn modelId="{408BA0D1-051B-4682-AC5C-430C738E41D0}" srcId="{26618E48-CC09-4C1E-B994-9E3D30C2F584}" destId="{B8CDDD10-030D-444C-8024-D63551A4F729}" srcOrd="0" destOrd="0" parTransId="{4A4046A1-A87E-4AAB-9231-27024ABCCB67}" sibTransId="{B5F477F0-7EC5-40E8-B7D6-05B9940BC1CA}"/>
    <dgm:cxn modelId="{459879D7-4C57-4299-8660-91CB0236530D}" srcId="{6D8A2F0A-16C2-4BA3-AC98-4B6C7854FF02}" destId="{2B05D845-245E-4289-9BFB-89B27A5CDD2F}" srcOrd="1" destOrd="0" parTransId="{3B5DC921-2111-4514-8496-D5F2B757B9A2}" sibTransId="{C9295141-B302-41F0-89B5-38121883E150}"/>
    <dgm:cxn modelId="{B96E8DE1-38C3-4EE6-9B44-69B432C18F7F}" type="presOf" srcId="{AC7BD4E7-838D-4EEA-B8BD-97304C929121}" destId="{0B3CFF62-5BDE-4FE4-9F82-1B3F46A240FA}" srcOrd="0" destOrd="0" presId="urn:microsoft.com/office/officeart/2005/8/layout/lProcess2"/>
    <dgm:cxn modelId="{C49776F0-BE0A-455C-8E5F-5E06DB820881}" type="presOf" srcId="{2B05D845-245E-4289-9BFB-89B27A5CDD2F}" destId="{CE6DC36A-E40A-4638-999B-F678608217F7}" srcOrd="0" destOrd="0" presId="urn:microsoft.com/office/officeart/2005/8/layout/lProcess2"/>
    <dgm:cxn modelId="{FEB31078-BEE8-457E-87DC-C5D554A37D0C}" type="presParOf" srcId="{9F21340D-2F0F-4306-9F44-44AA310590B4}" destId="{FB230D5A-F6C9-41AE-9BE1-2D03664BB29E}" srcOrd="0" destOrd="0" presId="urn:microsoft.com/office/officeart/2005/8/layout/lProcess2"/>
    <dgm:cxn modelId="{EAF82429-2856-4B3B-922B-C2894EBC6094}" type="presParOf" srcId="{FB230D5A-F6C9-41AE-9BE1-2D03664BB29E}" destId="{037C9480-7420-4FB9-AEF6-B83F58CAFF03}" srcOrd="0" destOrd="0" presId="urn:microsoft.com/office/officeart/2005/8/layout/lProcess2"/>
    <dgm:cxn modelId="{4A73C122-0AB1-4493-BE7D-8A0385AA8A01}" type="presParOf" srcId="{FB230D5A-F6C9-41AE-9BE1-2D03664BB29E}" destId="{DFA9C7E2-3986-41E2-9412-AC7CB69FF794}" srcOrd="1" destOrd="0" presId="urn:microsoft.com/office/officeart/2005/8/layout/lProcess2"/>
    <dgm:cxn modelId="{327CCBF1-9B71-41BB-9FF7-358DD72EDC25}" type="presParOf" srcId="{FB230D5A-F6C9-41AE-9BE1-2D03664BB29E}" destId="{5F442229-1E39-43E8-8D8B-20DA0C62FE09}" srcOrd="2" destOrd="0" presId="urn:microsoft.com/office/officeart/2005/8/layout/lProcess2"/>
    <dgm:cxn modelId="{BE75CF7A-8AF8-4FBB-AA97-F7E18DD7343D}" type="presParOf" srcId="{5F442229-1E39-43E8-8D8B-20DA0C62FE09}" destId="{76496491-1B1E-43BA-AF51-ADFB4135EA28}" srcOrd="0" destOrd="0" presId="urn:microsoft.com/office/officeart/2005/8/layout/lProcess2"/>
    <dgm:cxn modelId="{67B49C82-190B-41AE-B9AD-4FE5180B27B0}" type="presParOf" srcId="{76496491-1B1E-43BA-AF51-ADFB4135EA28}" destId="{7A388D85-E02C-4A64-A9DE-20D9906BBC05}" srcOrd="0" destOrd="0" presId="urn:microsoft.com/office/officeart/2005/8/layout/lProcess2"/>
    <dgm:cxn modelId="{316AF29B-BF2B-4AE7-8AC3-C9289C7D6B44}" type="presParOf" srcId="{76496491-1B1E-43BA-AF51-ADFB4135EA28}" destId="{8FA28482-644E-4BA6-890D-DC77F32EC7CE}" srcOrd="1" destOrd="0" presId="urn:microsoft.com/office/officeart/2005/8/layout/lProcess2"/>
    <dgm:cxn modelId="{58F0CFAD-4222-4078-B292-C397083E5D6F}" type="presParOf" srcId="{76496491-1B1E-43BA-AF51-ADFB4135EA28}" destId="{9F800268-F9CC-4C49-BB0D-354A603D3BDA}" srcOrd="2" destOrd="0" presId="urn:microsoft.com/office/officeart/2005/8/layout/lProcess2"/>
    <dgm:cxn modelId="{689C50B1-717E-4744-99E8-8681C1C8EE8E}" type="presParOf" srcId="{9F21340D-2F0F-4306-9F44-44AA310590B4}" destId="{7BDC6054-BDE9-46A9-9A24-EA2AB5FB67EC}" srcOrd="1" destOrd="0" presId="urn:microsoft.com/office/officeart/2005/8/layout/lProcess2"/>
    <dgm:cxn modelId="{949C7FA5-487F-4A58-AAED-4C5543E093FB}" type="presParOf" srcId="{9F21340D-2F0F-4306-9F44-44AA310590B4}" destId="{C26493DE-E672-442E-A2FB-7A361586D873}" srcOrd="2" destOrd="0" presId="urn:microsoft.com/office/officeart/2005/8/layout/lProcess2"/>
    <dgm:cxn modelId="{6292CB90-23F8-4E14-B344-DC5F48B2BA07}" type="presParOf" srcId="{C26493DE-E672-442E-A2FB-7A361586D873}" destId="{CE6DC36A-E40A-4638-999B-F678608217F7}" srcOrd="0" destOrd="0" presId="urn:microsoft.com/office/officeart/2005/8/layout/lProcess2"/>
    <dgm:cxn modelId="{A351DA18-6539-4CA0-A99B-C5ED83F1EFD4}" type="presParOf" srcId="{C26493DE-E672-442E-A2FB-7A361586D873}" destId="{40136D4A-02DA-471A-B58C-5F103F0A1E27}" srcOrd="1" destOrd="0" presId="urn:microsoft.com/office/officeart/2005/8/layout/lProcess2"/>
    <dgm:cxn modelId="{5DADFE77-301A-4BDD-B022-E0B1E6D7CD76}" type="presParOf" srcId="{C26493DE-E672-442E-A2FB-7A361586D873}" destId="{50EDDBB3-5257-46D2-87EC-3F7565BB8581}" srcOrd="2" destOrd="0" presId="urn:microsoft.com/office/officeart/2005/8/layout/lProcess2"/>
    <dgm:cxn modelId="{D4325CEE-D753-414D-B736-71CE6A00B255}" type="presParOf" srcId="{50EDDBB3-5257-46D2-87EC-3F7565BB8581}" destId="{979BF4EC-58A3-481B-8E9E-7600EC56CE8A}" srcOrd="0" destOrd="0" presId="urn:microsoft.com/office/officeart/2005/8/layout/lProcess2"/>
    <dgm:cxn modelId="{8BFD6C9C-F101-470D-8F1C-45D07C78A3E8}" type="presParOf" srcId="{979BF4EC-58A3-481B-8E9E-7600EC56CE8A}" destId="{66CC24DB-2567-476D-8890-0CAAF654E6EB}" srcOrd="0" destOrd="0" presId="urn:microsoft.com/office/officeart/2005/8/layout/lProcess2"/>
    <dgm:cxn modelId="{DEBCC915-0D9B-4A95-B55D-79B3AAD72C4D}" type="presParOf" srcId="{979BF4EC-58A3-481B-8E9E-7600EC56CE8A}" destId="{64EA45AD-A1FA-4644-8F27-C76852C7EACF}" srcOrd="1" destOrd="0" presId="urn:microsoft.com/office/officeart/2005/8/layout/lProcess2"/>
    <dgm:cxn modelId="{5D8F1885-968A-4C54-9787-38C124AB2A2C}" type="presParOf" srcId="{979BF4EC-58A3-481B-8E9E-7600EC56CE8A}" destId="{0B3CFF62-5BDE-4FE4-9F82-1B3F46A240FA}" srcOrd="2" destOrd="0" presId="urn:microsoft.com/office/officeart/2005/8/layout/lProcess2"/>
    <dgm:cxn modelId="{B8E6C3CF-ABA0-4C0B-B086-6D37BE07882A}" type="presParOf" srcId="{9F21340D-2F0F-4306-9F44-44AA310590B4}" destId="{03A28CAE-0E53-46A3-8204-5E6C989BCF44}" srcOrd="3" destOrd="0" presId="urn:microsoft.com/office/officeart/2005/8/layout/lProcess2"/>
    <dgm:cxn modelId="{E77E7BC8-E196-4C15-98F7-E9C482699940}" type="presParOf" srcId="{9F21340D-2F0F-4306-9F44-44AA310590B4}" destId="{234575C5-C44B-403F-9AB6-3EBAE1B52B1F}" srcOrd="4" destOrd="0" presId="urn:microsoft.com/office/officeart/2005/8/layout/lProcess2"/>
    <dgm:cxn modelId="{5B57152A-C3FF-45B3-97B6-31333FF4EB51}" type="presParOf" srcId="{234575C5-C44B-403F-9AB6-3EBAE1B52B1F}" destId="{96AF4082-AC40-4A0C-9DDC-30025B8F5626}" srcOrd="0" destOrd="0" presId="urn:microsoft.com/office/officeart/2005/8/layout/lProcess2"/>
    <dgm:cxn modelId="{B5020794-5021-4E4E-A046-848F910FE41C}" type="presParOf" srcId="{234575C5-C44B-403F-9AB6-3EBAE1B52B1F}" destId="{79675E55-52D3-4BC1-A717-6094213C2819}" srcOrd="1" destOrd="0" presId="urn:microsoft.com/office/officeart/2005/8/layout/lProcess2"/>
    <dgm:cxn modelId="{9E1A3DAF-0834-4D47-9FB2-43C6B1979A61}" type="presParOf" srcId="{234575C5-C44B-403F-9AB6-3EBAE1B52B1F}" destId="{EF33266B-CAC4-41B8-A374-8A23A595DE63}" srcOrd="2" destOrd="0" presId="urn:microsoft.com/office/officeart/2005/8/layout/lProcess2"/>
    <dgm:cxn modelId="{2C96E9A9-8F55-422E-B1FE-D5F6A46969AC}" type="presParOf" srcId="{EF33266B-CAC4-41B8-A374-8A23A595DE63}" destId="{B0606E2B-9990-431E-B995-62C259E7FCC5}" srcOrd="0" destOrd="0" presId="urn:microsoft.com/office/officeart/2005/8/layout/lProcess2"/>
    <dgm:cxn modelId="{146CC9ED-8507-4394-8C7A-4C6B8C0D654A}" type="presParOf" srcId="{B0606E2B-9990-431E-B995-62C259E7FCC5}" destId="{9675D540-4649-452E-A16A-B6CE9B778B4D}" srcOrd="0" destOrd="0" presId="urn:microsoft.com/office/officeart/2005/8/layout/lProcess2"/>
    <dgm:cxn modelId="{FB375BD0-ED5A-4DB8-B1DE-0EFE818142DE}" type="presParOf" srcId="{B0606E2B-9990-431E-B995-62C259E7FCC5}" destId="{0BE25CD4-1C2F-4871-890F-77D95B180758}" srcOrd="1" destOrd="0" presId="urn:microsoft.com/office/officeart/2005/8/layout/lProcess2"/>
    <dgm:cxn modelId="{C9224BDF-19ED-43A4-B926-6CFCD8BB13E6}" type="presParOf" srcId="{B0606E2B-9990-431E-B995-62C259E7FCC5}" destId="{A350A6A3-D630-4D76-973E-97DE097B8D1F}"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6E12D-5327-44E5-942A-D3934F5E1BD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fr-FR"/>
        </a:p>
      </dgm:t>
    </dgm:pt>
    <dgm:pt modelId="{E6301707-0E72-4F6E-AC13-AAD7664C76A1}">
      <dgm:prSet phldrT="[Texte]"/>
      <dgm:spPr/>
      <dgm:t>
        <a:bodyPr/>
        <a:lstStyle/>
        <a:p>
          <a:r>
            <a:rPr lang="fr-FR" dirty="0"/>
            <a:t>Salariés du secteur privé</a:t>
          </a:r>
        </a:p>
      </dgm:t>
    </dgm:pt>
    <dgm:pt modelId="{C4D85553-FA9C-4B4E-930C-B5A125DDFF0B}" type="parTrans" cxnId="{D8CB497F-B626-4BB5-AF5E-7FDEB787EAC8}">
      <dgm:prSet/>
      <dgm:spPr/>
      <dgm:t>
        <a:bodyPr/>
        <a:lstStyle/>
        <a:p>
          <a:endParaRPr lang="fr-FR"/>
        </a:p>
      </dgm:t>
    </dgm:pt>
    <dgm:pt modelId="{464CA4C3-5562-470C-8B1E-F65787F3F770}" type="sibTrans" cxnId="{D8CB497F-B626-4BB5-AF5E-7FDEB787EAC8}">
      <dgm:prSet/>
      <dgm:spPr/>
      <dgm:t>
        <a:bodyPr/>
        <a:lstStyle/>
        <a:p>
          <a:endParaRPr lang="fr-FR"/>
        </a:p>
      </dgm:t>
    </dgm:pt>
    <dgm:pt modelId="{745C285F-EEF2-4F58-BEA0-2CE241B4125B}">
      <dgm:prSet phldrT="[Texte]"/>
      <dgm:spPr/>
      <dgm:t>
        <a:bodyPr/>
        <a:lstStyle/>
        <a:p>
          <a:r>
            <a:rPr lang="fr-FR" dirty="0"/>
            <a:t>Forfait 2000€ par Transition pro Auvergne Rhône Alpes. Demande via internet: </a:t>
          </a:r>
          <a:r>
            <a:rPr lang="fr-FR" dirty="0">
              <a:hlinkClick xmlns:r="http://schemas.openxmlformats.org/officeDocument/2006/relationships" r:id="rId1"/>
            </a:rPr>
            <a:t>https://www.transitionspro-ara.fr/</a:t>
          </a:r>
          <a:r>
            <a:rPr lang="fr-FR" dirty="0"/>
            <a:t> </a:t>
          </a:r>
        </a:p>
      </dgm:t>
    </dgm:pt>
    <dgm:pt modelId="{23457201-9D38-47F7-A90F-EF22E1949CD4}" type="parTrans" cxnId="{FD7D0016-3511-4827-BE74-AE1692F19EE8}">
      <dgm:prSet/>
      <dgm:spPr/>
      <dgm:t>
        <a:bodyPr/>
        <a:lstStyle/>
        <a:p>
          <a:endParaRPr lang="fr-FR"/>
        </a:p>
      </dgm:t>
    </dgm:pt>
    <dgm:pt modelId="{A9847F9D-DBB2-4DED-9349-F81C540ECFD8}" type="sibTrans" cxnId="{FD7D0016-3511-4827-BE74-AE1692F19EE8}">
      <dgm:prSet/>
      <dgm:spPr/>
      <dgm:t>
        <a:bodyPr/>
        <a:lstStyle/>
        <a:p>
          <a:endParaRPr lang="fr-FR"/>
        </a:p>
      </dgm:t>
    </dgm:pt>
    <dgm:pt modelId="{2CA5C85A-311A-46C5-8314-1EDD28D0E063}">
      <dgm:prSet phldrT="[Texte]"/>
      <dgm:spPr/>
      <dgm:t>
        <a:bodyPr/>
        <a:lstStyle/>
        <a:p>
          <a:r>
            <a:rPr lang="fr-FR" dirty="0"/>
            <a:t>Utilisation des heures du compte personnel de formation</a:t>
          </a:r>
        </a:p>
      </dgm:t>
    </dgm:pt>
    <dgm:pt modelId="{F8B1F3DA-95DA-4034-924B-715664564A63}" type="parTrans" cxnId="{EF6D6E21-ED78-43D0-9695-03F4460D6885}">
      <dgm:prSet/>
      <dgm:spPr/>
      <dgm:t>
        <a:bodyPr/>
        <a:lstStyle/>
        <a:p>
          <a:endParaRPr lang="fr-FR"/>
        </a:p>
      </dgm:t>
    </dgm:pt>
    <dgm:pt modelId="{29F11808-01AA-4C19-BC45-6A2938BC352A}" type="sibTrans" cxnId="{EF6D6E21-ED78-43D0-9695-03F4460D6885}">
      <dgm:prSet/>
      <dgm:spPr/>
      <dgm:t>
        <a:bodyPr/>
        <a:lstStyle/>
        <a:p>
          <a:endParaRPr lang="fr-FR"/>
        </a:p>
      </dgm:t>
    </dgm:pt>
    <dgm:pt modelId="{4AA3B243-AEA0-4648-8345-A944A72C10F6}">
      <dgm:prSet phldrT="[Texte]"/>
      <dgm:spPr/>
      <dgm:t>
        <a:bodyPr/>
        <a:lstStyle/>
        <a:p>
          <a:r>
            <a:rPr lang="fr-FR" dirty="0"/>
            <a:t>Demandeurs d’emploi</a:t>
          </a:r>
        </a:p>
      </dgm:t>
    </dgm:pt>
    <dgm:pt modelId="{071E204F-D542-422B-9F64-3B3CD0E16E24}" type="parTrans" cxnId="{9E154996-71C2-41AE-96B8-5A5B632CBD84}">
      <dgm:prSet/>
      <dgm:spPr/>
      <dgm:t>
        <a:bodyPr/>
        <a:lstStyle/>
        <a:p>
          <a:endParaRPr lang="fr-FR"/>
        </a:p>
      </dgm:t>
    </dgm:pt>
    <dgm:pt modelId="{AB117713-3B27-4C3E-8804-23F432F24DD9}" type="sibTrans" cxnId="{9E154996-71C2-41AE-96B8-5A5B632CBD84}">
      <dgm:prSet/>
      <dgm:spPr/>
      <dgm:t>
        <a:bodyPr/>
        <a:lstStyle/>
        <a:p>
          <a:endParaRPr lang="fr-FR"/>
        </a:p>
      </dgm:t>
    </dgm:pt>
    <dgm:pt modelId="{16E9A736-7B24-4A01-8E30-9C1854893432}">
      <dgm:prSet phldrT="[Texte]"/>
      <dgm:spPr/>
      <dgm:t>
        <a:bodyPr/>
        <a:lstStyle/>
        <a:p>
          <a:r>
            <a:rPr lang="fr-FR" dirty="0"/>
            <a:t>Aide individuelle Pôle Emploi : maximum 1200€ : frais d’inscription, accompagnement (max 70€/heure), frais de jury et frais de déplacement. Le parcours doit démarrer dans les 3 mois après l’accord de prise en charge. La demande se fait via son conseiller.</a:t>
          </a:r>
        </a:p>
      </dgm:t>
    </dgm:pt>
    <dgm:pt modelId="{52B6DB0A-EE89-41E7-A7C2-FAE82C797A2D}" type="parTrans" cxnId="{D25D6F26-076E-4A2A-BC45-5F91A5DECF70}">
      <dgm:prSet/>
      <dgm:spPr/>
      <dgm:t>
        <a:bodyPr/>
        <a:lstStyle/>
        <a:p>
          <a:endParaRPr lang="fr-FR"/>
        </a:p>
      </dgm:t>
    </dgm:pt>
    <dgm:pt modelId="{A0D3B72A-3DF5-4800-87A0-CDB2B43BEC36}" type="sibTrans" cxnId="{D25D6F26-076E-4A2A-BC45-5F91A5DECF70}">
      <dgm:prSet/>
      <dgm:spPr/>
      <dgm:t>
        <a:bodyPr/>
        <a:lstStyle/>
        <a:p>
          <a:endParaRPr lang="fr-FR"/>
        </a:p>
      </dgm:t>
    </dgm:pt>
    <dgm:pt modelId="{A457B111-574E-4231-9281-39C35FE86BF4}">
      <dgm:prSet phldrT="[Texte]"/>
      <dgm:spPr/>
      <dgm:t>
        <a:bodyPr/>
        <a:lstStyle/>
        <a:p>
          <a:r>
            <a:rPr lang="fr-FR" dirty="0"/>
            <a:t>Autres situations (agents du secteur public, indépendants, intermittents…)</a:t>
          </a:r>
        </a:p>
      </dgm:t>
    </dgm:pt>
    <dgm:pt modelId="{8186EEC8-56B6-423A-A53A-91E537B5A15C}" type="parTrans" cxnId="{9CB0B0D3-4254-4E46-9DE3-B6FC36798A22}">
      <dgm:prSet/>
      <dgm:spPr/>
      <dgm:t>
        <a:bodyPr/>
        <a:lstStyle/>
        <a:p>
          <a:endParaRPr lang="fr-FR"/>
        </a:p>
      </dgm:t>
    </dgm:pt>
    <dgm:pt modelId="{F30129E6-E664-40F5-ADE0-067BBCB1FAD3}" type="sibTrans" cxnId="{9CB0B0D3-4254-4E46-9DE3-B6FC36798A22}">
      <dgm:prSet/>
      <dgm:spPr/>
      <dgm:t>
        <a:bodyPr/>
        <a:lstStyle/>
        <a:p>
          <a:endParaRPr lang="fr-FR"/>
        </a:p>
      </dgm:t>
    </dgm:pt>
    <dgm:pt modelId="{AB1D266B-6CD6-4926-882E-F89A77745B41}">
      <dgm:prSet phldrT="[Texte]"/>
      <dgm:spPr/>
      <dgm:t>
        <a:bodyPr/>
        <a:lstStyle/>
        <a:p>
          <a:r>
            <a:rPr lang="fr-FR" dirty="0"/>
            <a:t>Détail sur </a:t>
          </a:r>
          <a:r>
            <a:rPr lang="fr-FR" dirty="0">
              <a:hlinkClick xmlns:r="http://schemas.openxmlformats.org/officeDocument/2006/relationships" r:id="rId2"/>
            </a:rPr>
            <a:t>http://www.orientation.auvergnerhonealpes.fr/financement-vae</a:t>
          </a:r>
          <a:r>
            <a:rPr lang="fr-FR" dirty="0"/>
            <a:t> </a:t>
          </a:r>
        </a:p>
      </dgm:t>
    </dgm:pt>
    <dgm:pt modelId="{8AD40799-7DF3-428F-B2A8-7099391FA300}" type="parTrans" cxnId="{241F91DD-1278-48E8-BA40-C8C54809B684}">
      <dgm:prSet/>
      <dgm:spPr/>
      <dgm:t>
        <a:bodyPr/>
        <a:lstStyle/>
        <a:p>
          <a:endParaRPr lang="fr-FR"/>
        </a:p>
      </dgm:t>
    </dgm:pt>
    <dgm:pt modelId="{7479EB81-589B-4E41-B701-97617675755D}" type="sibTrans" cxnId="{241F91DD-1278-48E8-BA40-C8C54809B684}">
      <dgm:prSet/>
      <dgm:spPr/>
      <dgm:t>
        <a:bodyPr/>
        <a:lstStyle/>
        <a:p>
          <a:endParaRPr lang="fr-FR"/>
        </a:p>
      </dgm:t>
    </dgm:pt>
    <dgm:pt modelId="{9155CD00-BB5A-479F-8E30-A6F70A69F8C7}">
      <dgm:prSet phldrT="[Texte]"/>
      <dgm:spPr/>
      <dgm:t>
        <a:bodyPr/>
        <a:lstStyle/>
        <a:p>
          <a:r>
            <a:rPr lang="fr-FR" dirty="0"/>
            <a:t>Prise en charge de l’employeur (directement ou via abondement au compte personnel de formation)</a:t>
          </a:r>
        </a:p>
      </dgm:t>
    </dgm:pt>
    <dgm:pt modelId="{DF7B4E09-70B3-4CA4-BFFA-DF4ADAD90C5B}" type="parTrans" cxnId="{DB81112C-2470-4707-81D5-D3783898324D}">
      <dgm:prSet/>
      <dgm:spPr/>
      <dgm:t>
        <a:bodyPr/>
        <a:lstStyle/>
        <a:p>
          <a:endParaRPr lang="fr-FR"/>
        </a:p>
      </dgm:t>
    </dgm:pt>
    <dgm:pt modelId="{3840F4EC-4F08-4CDF-BF5F-81814B5D8FAF}" type="sibTrans" cxnId="{DB81112C-2470-4707-81D5-D3783898324D}">
      <dgm:prSet/>
      <dgm:spPr/>
      <dgm:t>
        <a:bodyPr/>
        <a:lstStyle/>
        <a:p>
          <a:endParaRPr lang="fr-FR"/>
        </a:p>
      </dgm:t>
    </dgm:pt>
    <dgm:pt modelId="{544B1071-1DE2-453C-9629-2EDE1C99B1C6}">
      <dgm:prSet phldrT="[Texte]"/>
      <dgm:spPr/>
      <dgm:t>
        <a:bodyPr/>
        <a:lstStyle/>
        <a:p>
          <a:r>
            <a:rPr lang="fr-FR" dirty="0"/>
            <a:t>Compte personnel de Formation : via le site </a:t>
          </a:r>
          <a:r>
            <a:rPr lang="fr-FR" dirty="0">
              <a:hlinkClick xmlns:r="http://schemas.openxmlformats.org/officeDocument/2006/relationships" r:id="rId3"/>
            </a:rPr>
            <a:t>https://www.moncompteformation.gouv.fr</a:t>
          </a:r>
          <a:r>
            <a:rPr lang="fr-FR" dirty="0"/>
            <a:t> : offre UCA disponible</a:t>
          </a:r>
        </a:p>
      </dgm:t>
    </dgm:pt>
    <dgm:pt modelId="{9BD24A98-CF88-4F61-AD8F-4AAACAADFB3A}" type="parTrans" cxnId="{C69F6EF4-247A-482B-9729-6E8CF2C91587}">
      <dgm:prSet/>
      <dgm:spPr/>
      <dgm:t>
        <a:bodyPr/>
        <a:lstStyle/>
        <a:p>
          <a:endParaRPr lang="fr-FR"/>
        </a:p>
      </dgm:t>
    </dgm:pt>
    <dgm:pt modelId="{A1BF97F6-F7E9-4BBF-86D5-5E9D0632FA50}" type="sibTrans" cxnId="{C69F6EF4-247A-482B-9729-6E8CF2C91587}">
      <dgm:prSet/>
      <dgm:spPr/>
      <dgm:t>
        <a:bodyPr/>
        <a:lstStyle/>
        <a:p>
          <a:endParaRPr lang="fr-FR"/>
        </a:p>
      </dgm:t>
    </dgm:pt>
    <dgm:pt modelId="{56EE153D-1A3C-4428-8C81-AE11B0ED3B38}" type="pres">
      <dgm:prSet presAssocID="{9476E12D-5327-44E5-942A-D3934F5E1BDE}" presName="Name0" presStyleCnt="0">
        <dgm:presLayoutVars>
          <dgm:dir/>
          <dgm:animLvl val="lvl"/>
          <dgm:resizeHandles val="exact"/>
        </dgm:presLayoutVars>
      </dgm:prSet>
      <dgm:spPr/>
    </dgm:pt>
    <dgm:pt modelId="{2FC076BE-67AF-4A87-8C97-A65F822BD2ED}" type="pres">
      <dgm:prSet presAssocID="{E6301707-0E72-4F6E-AC13-AAD7664C76A1}" presName="linNode" presStyleCnt="0"/>
      <dgm:spPr/>
    </dgm:pt>
    <dgm:pt modelId="{2AB7C30B-8F0F-4E2A-8BF7-BB69B53E8251}" type="pres">
      <dgm:prSet presAssocID="{E6301707-0E72-4F6E-AC13-AAD7664C76A1}" presName="parentText" presStyleLbl="node1" presStyleIdx="0" presStyleCnt="3">
        <dgm:presLayoutVars>
          <dgm:chMax val="1"/>
          <dgm:bulletEnabled val="1"/>
        </dgm:presLayoutVars>
      </dgm:prSet>
      <dgm:spPr/>
    </dgm:pt>
    <dgm:pt modelId="{B3E53E63-EAE9-45DA-9681-7CAAFA9F8B02}" type="pres">
      <dgm:prSet presAssocID="{E6301707-0E72-4F6E-AC13-AAD7664C76A1}" presName="descendantText" presStyleLbl="alignAccFollowNode1" presStyleIdx="0" presStyleCnt="3">
        <dgm:presLayoutVars>
          <dgm:bulletEnabled val="1"/>
        </dgm:presLayoutVars>
      </dgm:prSet>
      <dgm:spPr/>
    </dgm:pt>
    <dgm:pt modelId="{B9506A41-A65F-4AE2-8DD7-438C7E48BBAC}" type="pres">
      <dgm:prSet presAssocID="{464CA4C3-5562-470C-8B1E-F65787F3F770}" presName="sp" presStyleCnt="0"/>
      <dgm:spPr/>
    </dgm:pt>
    <dgm:pt modelId="{439DE8D7-959A-4657-9B54-16CCAB98FD61}" type="pres">
      <dgm:prSet presAssocID="{4AA3B243-AEA0-4648-8345-A944A72C10F6}" presName="linNode" presStyleCnt="0"/>
      <dgm:spPr/>
    </dgm:pt>
    <dgm:pt modelId="{5AE95B4E-887E-4F41-BEF4-2935C96BAE5A}" type="pres">
      <dgm:prSet presAssocID="{4AA3B243-AEA0-4648-8345-A944A72C10F6}" presName="parentText" presStyleLbl="node1" presStyleIdx="1" presStyleCnt="3">
        <dgm:presLayoutVars>
          <dgm:chMax val="1"/>
          <dgm:bulletEnabled val="1"/>
        </dgm:presLayoutVars>
      </dgm:prSet>
      <dgm:spPr/>
    </dgm:pt>
    <dgm:pt modelId="{33F3E63C-B217-4905-AD9C-241EEE17D810}" type="pres">
      <dgm:prSet presAssocID="{4AA3B243-AEA0-4648-8345-A944A72C10F6}" presName="descendantText" presStyleLbl="alignAccFollowNode1" presStyleIdx="1" presStyleCnt="3">
        <dgm:presLayoutVars>
          <dgm:bulletEnabled val="1"/>
        </dgm:presLayoutVars>
      </dgm:prSet>
      <dgm:spPr/>
    </dgm:pt>
    <dgm:pt modelId="{E096A354-8061-4915-A39D-96F204ADD798}" type="pres">
      <dgm:prSet presAssocID="{AB117713-3B27-4C3E-8804-23F432F24DD9}" presName="sp" presStyleCnt="0"/>
      <dgm:spPr/>
    </dgm:pt>
    <dgm:pt modelId="{D2F73675-E17E-43EB-B597-ACB343014823}" type="pres">
      <dgm:prSet presAssocID="{A457B111-574E-4231-9281-39C35FE86BF4}" presName="linNode" presStyleCnt="0"/>
      <dgm:spPr/>
    </dgm:pt>
    <dgm:pt modelId="{846FFFBD-F245-4D36-9A14-156CE904FF3B}" type="pres">
      <dgm:prSet presAssocID="{A457B111-574E-4231-9281-39C35FE86BF4}" presName="parentText" presStyleLbl="node1" presStyleIdx="2" presStyleCnt="3">
        <dgm:presLayoutVars>
          <dgm:chMax val="1"/>
          <dgm:bulletEnabled val="1"/>
        </dgm:presLayoutVars>
      </dgm:prSet>
      <dgm:spPr/>
    </dgm:pt>
    <dgm:pt modelId="{576159EF-4F0B-4278-B942-A73CFCCC015A}" type="pres">
      <dgm:prSet presAssocID="{A457B111-574E-4231-9281-39C35FE86BF4}" presName="descendantText" presStyleLbl="alignAccFollowNode1" presStyleIdx="2" presStyleCnt="3">
        <dgm:presLayoutVars>
          <dgm:bulletEnabled val="1"/>
        </dgm:presLayoutVars>
      </dgm:prSet>
      <dgm:spPr/>
    </dgm:pt>
  </dgm:ptLst>
  <dgm:cxnLst>
    <dgm:cxn modelId="{C6067B0C-3DE0-4728-8F7E-7D9D5369D507}" type="presOf" srcId="{16E9A736-7B24-4A01-8E30-9C1854893432}" destId="{33F3E63C-B217-4905-AD9C-241EEE17D810}" srcOrd="0" destOrd="0" presId="urn:microsoft.com/office/officeart/2005/8/layout/vList5"/>
    <dgm:cxn modelId="{FD7D0016-3511-4827-BE74-AE1692F19EE8}" srcId="{E6301707-0E72-4F6E-AC13-AAD7664C76A1}" destId="{745C285F-EEF2-4F58-BEA0-2CE241B4125B}" srcOrd="0" destOrd="0" parTransId="{23457201-9D38-47F7-A90F-EF22E1949CD4}" sibTransId="{A9847F9D-DBB2-4DED-9349-F81C540ECFD8}"/>
    <dgm:cxn modelId="{EF6D6E21-ED78-43D0-9695-03F4460D6885}" srcId="{E6301707-0E72-4F6E-AC13-AAD7664C76A1}" destId="{2CA5C85A-311A-46C5-8314-1EDD28D0E063}" srcOrd="1" destOrd="0" parTransId="{F8B1F3DA-95DA-4034-924B-715664564A63}" sibTransId="{29F11808-01AA-4C19-BC45-6A2938BC352A}"/>
    <dgm:cxn modelId="{D25D6F26-076E-4A2A-BC45-5F91A5DECF70}" srcId="{4AA3B243-AEA0-4648-8345-A944A72C10F6}" destId="{16E9A736-7B24-4A01-8E30-9C1854893432}" srcOrd="0" destOrd="0" parTransId="{52B6DB0A-EE89-41E7-A7C2-FAE82C797A2D}" sibTransId="{A0D3B72A-3DF5-4800-87A0-CDB2B43BEC36}"/>
    <dgm:cxn modelId="{DB81112C-2470-4707-81D5-D3783898324D}" srcId="{E6301707-0E72-4F6E-AC13-AAD7664C76A1}" destId="{9155CD00-BB5A-479F-8E30-A6F70A69F8C7}" srcOrd="2" destOrd="0" parTransId="{DF7B4E09-70B3-4CA4-BFFA-DF4ADAD90C5B}" sibTransId="{3840F4EC-4F08-4CDF-BF5F-81814B5D8FAF}"/>
    <dgm:cxn modelId="{BA12BE3A-230B-491C-A08E-0220ADC410C4}" type="presOf" srcId="{AB1D266B-6CD6-4926-882E-F89A77745B41}" destId="{576159EF-4F0B-4278-B942-A73CFCCC015A}" srcOrd="0" destOrd="0" presId="urn:microsoft.com/office/officeart/2005/8/layout/vList5"/>
    <dgm:cxn modelId="{8DDB6C5D-0E9A-4A9C-9990-4ECE31089695}" type="presOf" srcId="{2CA5C85A-311A-46C5-8314-1EDD28D0E063}" destId="{B3E53E63-EAE9-45DA-9681-7CAAFA9F8B02}" srcOrd="0" destOrd="1" presId="urn:microsoft.com/office/officeart/2005/8/layout/vList5"/>
    <dgm:cxn modelId="{34EB4843-2656-4CA8-9EF0-23A6F449BFFC}" type="presOf" srcId="{9476E12D-5327-44E5-942A-D3934F5E1BDE}" destId="{56EE153D-1A3C-4428-8C81-AE11B0ED3B38}" srcOrd="0" destOrd="0" presId="urn:microsoft.com/office/officeart/2005/8/layout/vList5"/>
    <dgm:cxn modelId="{43A01766-7C6C-4499-AA35-496408260504}" type="presOf" srcId="{A457B111-574E-4231-9281-39C35FE86BF4}" destId="{846FFFBD-F245-4D36-9A14-156CE904FF3B}" srcOrd="0" destOrd="0" presId="urn:microsoft.com/office/officeart/2005/8/layout/vList5"/>
    <dgm:cxn modelId="{6963DE7C-5FA4-4FF4-90F3-317B96CFD016}" type="presOf" srcId="{E6301707-0E72-4F6E-AC13-AAD7664C76A1}" destId="{2AB7C30B-8F0F-4E2A-8BF7-BB69B53E8251}" srcOrd="0" destOrd="0" presId="urn:microsoft.com/office/officeart/2005/8/layout/vList5"/>
    <dgm:cxn modelId="{D8CB497F-B626-4BB5-AF5E-7FDEB787EAC8}" srcId="{9476E12D-5327-44E5-942A-D3934F5E1BDE}" destId="{E6301707-0E72-4F6E-AC13-AAD7664C76A1}" srcOrd="0" destOrd="0" parTransId="{C4D85553-FA9C-4B4E-930C-B5A125DDFF0B}" sibTransId="{464CA4C3-5562-470C-8B1E-F65787F3F770}"/>
    <dgm:cxn modelId="{9E154996-71C2-41AE-96B8-5A5B632CBD84}" srcId="{9476E12D-5327-44E5-942A-D3934F5E1BDE}" destId="{4AA3B243-AEA0-4648-8345-A944A72C10F6}" srcOrd="1" destOrd="0" parTransId="{071E204F-D542-422B-9F64-3B3CD0E16E24}" sibTransId="{AB117713-3B27-4C3E-8804-23F432F24DD9}"/>
    <dgm:cxn modelId="{3683A3AA-C01E-4FCB-AAAB-2F7B721E5A68}" type="presOf" srcId="{745C285F-EEF2-4F58-BEA0-2CE241B4125B}" destId="{B3E53E63-EAE9-45DA-9681-7CAAFA9F8B02}" srcOrd="0" destOrd="0" presId="urn:microsoft.com/office/officeart/2005/8/layout/vList5"/>
    <dgm:cxn modelId="{9CB0B0D3-4254-4E46-9DE3-B6FC36798A22}" srcId="{9476E12D-5327-44E5-942A-D3934F5E1BDE}" destId="{A457B111-574E-4231-9281-39C35FE86BF4}" srcOrd="2" destOrd="0" parTransId="{8186EEC8-56B6-423A-A53A-91E537B5A15C}" sibTransId="{F30129E6-E664-40F5-ADE0-067BBCB1FAD3}"/>
    <dgm:cxn modelId="{D6E130D6-C7A7-41DC-813D-6950D28E5206}" type="presOf" srcId="{9155CD00-BB5A-479F-8E30-A6F70A69F8C7}" destId="{B3E53E63-EAE9-45DA-9681-7CAAFA9F8B02}" srcOrd="0" destOrd="2" presId="urn:microsoft.com/office/officeart/2005/8/layout/vList5"/>
    <dgm:cxn modelId="{FC08C3D8-77CB-4D00-ACCF-237D903B4447}" type="presOf" srcId="{544B1071-1DE2-453C-9629-2EDE1C99B1C6}" destId="{33F3E63C-B217-4905-AD9C-241EEE17D810}" srcOrd="0" destOrd="1" presId="urn:microsoft.com/office/officeart/2005/8/layout/vList5"/>
    <dgm:cxn modelId="{241F91DD-1278-48E8-BA40-C8C54809B684}" srcId="{A457B111-574E-4231-9281-39C35FE86BF4}" destId="{AB1D266B-6CD6-4926-882E-F89A77745B41}" srcOrd="0" destOrd="0" parTransId="{8AD40799-7DF3-428F-B2A8-7099391FA300}" sibTransId="{7479EB81-589B-4E41-B701-97617675755D}"/>
    <dgm:cxn modelId="{C69F6EF4-247A-482B-9729-6E8CF2C91587}" srcId="{4AA3B243-AEA0-4648-8345-A944A72C10F6}" destId="{544B1071-1DE2-453C-9629-2EDE1C99B1C6}" srcOrd="1" destOrd="0" parTransId="{9BD24A98-CF88-4F61-AD8F-4AAACAADFB3A}" sibTransId="{A1BF97F6-F7E9-4BBF-86D5-5E9D0632FA50}"/>
    <dgm:cxn modelId="{DCB244F9-C448-4F33-9818-0FB5F4095F35}" type="presOf" srcId="{4AA3B243-AEA0-4648-8345-A944A72C10F6}" destId="{5AE95B4E-887E-4F41-BEF4-2935C96BAE5A}" srcOrd="0" destOrd="0" presId="urn:microsoft.com/office/officeart/2005/8/layout/vList5"/>
    <dgm:cxn modelId="{8395624C-612C-427A-8FBB-BF11ABC7CA6D}" type="presParOf" srcId="{56EE153D-1A3C-4428-8C81-AE11B0ED3B38}" destId="{2FC076BE-67AF-4A87-8C97-A65F822BD2ED}" srcOrd="0" destOrd="0" presId="urn:microsoft.com/office/officeart/2005/8/layout/vList5"/>
    <dgm:cxn modelId="{9146DCE4-8CD6-44ED-9233-80381538D3C7}" type="presParOf" srcId="{2FC076BE-67AF-4A87-8C97-A65F822BD2ED}" destId="{2AB7C30B-8F0F-4E2A-8BF7-BB69B53E8251}" srcOrd="0" destOrd="0" presId="urn:microsoft.com/office/officeart/2005/8/layout/vList5"/>
    <dgm:cxn modelId="{D71E878D-9F0F-4E87-AF33-1AB4D8E88212}" type="presParOf" srcId="{2FC076BE-67AF-4A87-8C97-A65F822BD2ED}" destId="{B3E53E63-EAE9-45DA-9681-7CAAFA9F8B02}" srcOrd="1" destOrd="0" presId="urn:microsoft.com/office/officeart/2005/8/layout/vList5"/>
    <dgm:cxn modelId="{72EF67E3-7E97-415F-8DF7-D0F2CAF2C1C9}" type="presParOf" srcId="{56EE153D-1A3C-4428-8C81-AE11B0ED3B38}" destId="{B9506A41-A65F-4AE2-8DD7-438C7E48BBAC}" srcOrd="1" destOrd="0" presId="urn:microsoft.com/office/officeart/2005/8/layout/vList5"/>
    <dgm:cxn modelId="{17F168F9-DBE2-42DD-9E50-A07F5F1FB7BB}" type="presParOf" srcId="{56EE153D-1A3C-4428-8C81-AE11B0ED3B38}" destId="{439DE8D7-959A-4657-9B54-16CCAB98FD61}" srcOrd="2" destOrd="0" presId="urn:microsoft.com/office/officeart/2005/8/layout/vList5"/>
    <dgm:cxn modelId="{76AAEA9B-AC4A-45E2-BDB4-14EF4AFA3074}" type="presParOf" srcId="{439DE8D7-959A-4657-9B54-16CCAB98FD61}" destId="{5AE95B4E-887E-4F41-BEF4-2935C96BAE5A}" srcOrd="0" destOrd="0" presId="urn:microsoft.com/office/officeart/2005/8/layout/vList5"/>
    <dgm:cxn modelId="{F76BC121-7F37-4AD8-B609-D0B8ED6939E9}" type="presParOf" srcId="{439DE8D7-959A-4657-9B54-16CCAB98FD61}" destId="{33F3E63C-B217-4905-AD9C-241EEE17D810}" srcOrd="1" destOrd="0" presId="urn:microsoft.com/office/officeart/2005/8/layout/vList5"/>
    <dgm:cxn modelId="{44C49DF3-60C7-4620-841E-CE4113F4B873}" type="presParOf" srcId="{56EE153D-1A3C-4428-8C81-AE11B0ED3B38}" destId="{E096A354-8061-4915-A39D-96F204ADD798}" srcOrd="3" destOrd="0" presId="urn:microsoft.com/office/officeart/2005/8/layout/vList5"/>
    <dgm:cxn modelId="{038BB6F3-53BF-430E-962C-DBA8CBB64815}" type="presParOf" srcId="{56EE153D-1A3C-4428-8C81-AE11B0ED3B38}" destId="{D2F73675-E17E-43EB-B597-ACB343014823}" srcOrd="4" destOrd="0" presId="urn:microsoft.com/office/officeart/2005/8/layout/vList5"/>
    <dgm:cxn modelId="{3F8C1BFD-E1B6-4D1D-A10C-BD880130B923}" type="presParOf" srcId="{D2F73675-E17E-43EB-B597-ACB343014823}" destId="{846FFFBD-F245-4D36-9A14-156CE904FF3B}" srcOrd="0" destOrd="0" presId="urn:microsoft.com/office/officeart/2005/8/layout/vList5"/>
    <dgm:cxn modelId="{E4164DF3-DE88-497B-B1C9-4E70F4AA5716}" type="presParOf" srcId="{D2F73675-E17E-43EB-B597-ACB343014823}" destId="{576159EF-4F0B-4278-B942-A73CFCCC015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531451-D7E0-4CAE-8D1D-9DB842AAF510}"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fr-FR"/>
        </a:p>
      </dgm:t>
    </dgm:pt>
    <dgm:pt modelId="{3AA443D0-922F-4242-9167-BDE424357812}">
      <dgm:prSet phldrT="[Texte]" custT="1"/>
      <dgm:spPr/>
      <dgm:t>
        <a:bodyPr/>
        <a:lstStyle/>
        <a:p>
          <a:r>
            <a:rPr lang="fr-FR" sz="2400" dirty="0"/>
            <a:t>La Vae par métier : application de Pole Emploi : </a:t>
          </a:r>
          <a:r>
            <a:rPr lang="fr-FR" sz="2400" dirty="0">
              <a:hlinkClick xmlns:r="http://schemas.openxmlformats.org/officeDocument/2006/relationships" r:id="rId1"/>
            </a:rPr>
            <a:t>https://avril.pole-emploi.fr/</a:t>
          </a:r>
          <a:r>
            <a:rPr lang="fr-FR" sz="2400" dirty="0"/>
            <a:t> </a:t>
          </a:r>
        </a:p>
      </dgm:t>
    </dgm:pt>
    <dgm:pt modelId="{BA8C6F4D-1979-4DDF-A103-3C4DAF5DAA9D}" type="parTrans" cxnId="{73895FED-5EF2-4672-A36A-CCD6DB5CF8D8}">
      <dgm:prSet/>
      <dgm:spPr/>
      <dgm:t>
        <a:bodyPr/>
        <a:lstStyle/>
        <a:p>
          <a:endParaRPr lang="fr-FR" sz="2400"/>
        </a:p>
      </dgm:t>
    </dgm:pt>
    <dgm:pt modelId="{6E7D37DD-F1AF-4E70-ACAE-1DD7A593D24E}" type="sibTrans" cxnId="{73895FED-5EF2-4672-A36A-CCD6DB5CF8D8}">
      <dgm:prSet/>
      <dgm:spPr/>
      <dgm:t>
        <a:bodyPr/>
        <a:lstStyle/>
        <a:p>
          <a:endParaRPr lang="fr-FR" sz="2400"/>
        </a:p>
      </dgm:t>
    </dgm:pt>
    <dgm:pt modelId="{98C67CC5-9808-4CDD-BE23-7A855AB3D5D4}">
      <dgm:prSet phldrT="[Texte]" custT="1"/>
      <dgm:spPr/>
      <dgm:t>
        <a:bodyPr/>
        <a:lstStyle/>
        <a:p>
          <a:r>
            <a:rPr lang="fr-FR" sz="2400" dirty="0"/>
            <a:t>La VAE vous révèle, site de Via Compétence complet et actualisé : </a:t>
          </a:r>
          <a:r>
            <a:rPr lang="fr-FR" sz="2400" dirty="0">
              <a:hlinkClick xmlns:r="http://schemas.openxmlformats.org/officeDocument/2006/relationships" r:id="rId2"/>
            </a:rPr>
            <a:t>http://www.orientation.auvergnerhonealpes.fr/la-vae-vous-revele</a:t>
          </a:r>
          <a:r>
            <a:rPr lang="fr-FR" sz="2400" dirty="0"/>
            <a:t> </a:t>
          </a:r>
        </a:p>
      </dgm:t>
    </dgm:pt>
    <dgm:pt modelId="{CE9D9DD4-1EEB-41F3-B8D1-0EBA18C2D9BD}" type="parTrans" cxnId="{9C0909BF-F497-4125-8DA7-D8FACAFFCA18}">
      <dgm:prSet/>
      <dgm:spPr/>
      <dgm:t>
        <a:bodyPr/>
        <a:lstStyle/>
        <a:p>
          <a:endParaRPr lang="fr-FR" sz="2400"/>
        </a:p>
      </dgm:t>
    </dgm:pt>
    <dgm:pt modelId="{640048A5-660E-47AF-8768-3A534735E477}" type="sibTrans" cxnId="{9C0909BF-F497-4125-8DA7-D8FACAFFCA18}">
      <dgm:prSet/>
      <dgm:spPr/>
      <dgm:t>
        <a:bodyPr/>
        <a:lstStyle/>
        <a:p>
          <a:endParaRPr lang="fr-FR" sz="2400"/>
        </a:p>
      </dgm:t>
    </dgm:pt>
    <dgm:pt modelId="{9AD20B00-BC95-4DE8-826C-C3CCE58EEE78}" type="pres">
      <dgm:prSet presAssocID="{EA531451-D7E0-4CAE-8D1D-9DB842AAF510}" presName="Name0" presStyleCnt="0">
        <dgm:presLayoutVars>
          <dgm:chPref val="1"/>
          <dgm:dir/>
          <dgm:animOne val="branch"/>
          <dgm:animLvl val="lvl"/>
          <dgm:resizeHandles/>
        </dgm:presLayoutVars>
      </dgm:prSet>
      <dgm:spPr/>
    </dgm:pt>
    <dgm:pt modelId="{810D9101-A5E7-47EC-9090-A04EF87DC672}" type="pres">
      <dgm:prSet presAssocID="{3AA443D0-922F-4242-9167-BDE424357812}" presName="vertOne" presStyleCnt="0"/>
      <dgm:spPr/>
    </dgm:pt>
    <dgm:pt modelId="{AF67FD72-CBC4-428B-99B0-C12A34581907}" type="pres">
      <dgm:prSet presAssocID="{3AA443D0-922F-4242-9167-BDE424357812}" presName="txOne" presStyleLbl="node0" presStyleIdx="0" presStyleCnt="1">
        <dgm:presLayoutVars>
          <dgm:chPref val="3"/>
        </dgm:presLayoutVars>
      </dgm:prSet>
      <dgm:spPr/>
    </dgm:pt>
    <dgm:pt modelId="{D0555FD4-CBF6-4C50-B0CC-57E98285F9AE}" type="pres">
      <dgm:prSet presAssocID="{3AA443D0-922F-4242-9167-BDE424357812}" presName="parTransOne" presStyleCnt="0"/>
      <dgm:spPr/>
    </dgm:pt>
    <dgm:pt modelId="{87995A8D-1068-4064-92CB-79E88F6AF995}" type="pres">
      <dgm:prSet presAssocID="{3AA443D0-922F-4242-9167-BDE424357812}" presName="horzOne" presStyleCnt="0"/>
      <dgm:spPr/>
    </dgm:pt>
    <dgm:pt modelId="{EF9035F0-1F3F-4791-A858-A8422402D13C}" type="pres">
      <dgm:prSet presAssocID="{98C67CC5-9808-4CDD-BE23-7A855AB3D5D4}" presName="vertTwo" presStyleCnt="0"/>
      <dgm:spPr/>
    </dgm:pt>
    <dgm:pt modelId="{5B192B34-02D5-4E5E-92F2-8993F9F44283}" type="pres">
      <dgm:prSet presAssocID="{98C67CC5-9808-4CDD-BE23-7A855AB3D5D4}" presName="txTwo" presStyleLbl="node2" presStyleIdx="0" presStyleCnt="1">
        <dgm:presLayoutVars>
          <dgm:chPref val="3"/>
        </dgm:presLayoutVars>
      </dgm:prSet>
      <dgm:spPr/>
    </dgm:pt>
    <dgm:pt modelId="{F58140EF-A75B-4846-A5B3-55E8A6B064C8}" type="pres">
      <dgm:prSet presAssocID="{98C67CC5-9808-4CDD-BE23-7A855AB3D5D4}" presName="horzTwo" presStyleCnt="0"/>
      <dgm:spPr/>
    </dgm:pt>
  </dgm:ptLst>
  <dgm:cxnLst>
    <dgm:cxn modelId="{CAC95502-B2BB-4565-ABC7-F88749103B47}" type="presOf" srcId="{3AA443D0-922F-4242-9167-BDE424357812}" destId="{AF67FD72-CBC4-428B-99B0-C12A34581907}" srcOrd="0" destOrd="0" presId="urn:microsoft.com/office/officeart/2005/8/layout/hierarchy4"/>
    <dgm:cxn modelId="{813328B8-DF75-446C-8DB7-A34FF716FBF1}" type="presOf" srcId="{98C67CC5-9808-4CDD-BE23-7A855AB3D5D4}" destId="{5B192B34-02D5-4E5E-92F2-8993F9F44283}" srcOrd="0" destOrd="0" presId="urn:microsoft.com/office/officeart/2005/8/layout/hierarchy4"/>
    <dgm:cxn modelId="{9C0909BF-F497-4125-8DA7-D8FACAFFCA18}" srcId="{3AA443D0-922F-4242-9167-BDE424357812}" destId="{98C67CC5-9808-4CDD-BE23-7A855AB3D5D4}" srcOrd="0" destOrd="0" parTransId="{CE9D9DD4-1EEB-41F3-B8D1-0EBA18C2D9BD}" sibTransId="{640048A5-660E-47AF-8768-3A534735E477}"/>
    <dgm:cxn modelId="{73895FED-5EF2-4672-A36A-CCD6DB5CF8D8}" srcId="{EA531451-D7E0-4CAE-8D1D-9DB842AAF510}" destId="{3AA443D0-922F-4242-9167-BDE424357812}" srcOrd="0" destOrd="0" parTransId="{BA8C6F4D-1979-4DDF-A103-3C4DAF5DAA9D}" sibTransId="{6E7D37DD-F1AF-4E70-ACAE-1DD7A593D24E}"/>
    <dgm:cxn modelId="{C6B1F4FB-2033-4D0B-8F23-B75BA0C4B6DF}" type="presOf" srcId="{EA531451-D7E0-4CAE-8D1D-9DB842AAF510}" destId="{9AD20B00-BC95-4DE8-826C-C3CCE58EEE78}" srcOrd="0" destOrd="0" presId="urn:microsoft.com/office/officeart/2005/8/layout/hierarchy4"/>
    <dgm:cxn modelId="{6A5605C2-B9C8-4234-B291-6F590AE063EB}" type="presParOf" srcId="{9AD20B00-BC95-4DE8-826C-C3CCE58EEE78}" destId="{810D9101-A5E7-47EC-9090-A04EF87DC672}" srcOrd="0" destOrd="0" presId="urn:microsoft.com/office/officeart/2005/8/layout/hierarchy4"/>
    <dgm:cxn modelId="{EE11CEBA-1E6B-4976-B560-772D4A8678EB}" type="presParOf" srcId="{810D9101-A5E7-47EC-9090-A04EF87DC672}" destId="{AF67FD72-CBC4-428B-99B0-C12A34581907}" srcOrd="0" destOrd="0" presId="urn:microsoft.com/office/officeart/2005/8/layout/hierarchy4"/>
    <dgm:cxn modelId="{178E06B7-8D8F-4757-BD6A-5949776261FF}" type="presParOf" srcId="{810D9101-A5E7-47EC-9090-A04EF87DC672}" destId="{D0555FD4-CBF6-4C50-B0CC-57E98285F9AE}" srcOrd="1" destOrd="0" presId="urn:microsoft.com/office/officeart/2005/8/layout/hierarchy4"/>
    <dgm:cxn modelId="{8EB52F63-651F-4062-BBD2-E6CD5E7FDF09}" type="presParOf" srcId="{810D9101-A5E7-47EC-9090-A04EF87DC672}" destId="{87995A8D-1068-4064-92CB-79E88F6AF995}" srcOrd="2" destOrd="0" presId="urn:microsoft.com/office/officeart/2005/8/layout/hierarchy4"/>
    <dgm:cxn modelId="{BDD967D9-8A91-4241-8D0F-028371FC2EE8}" type="presParOf" srcId="{87995A8D-1068-4064-92CB-79E88F6AF995}" destId="{EF9035F0-1F3F-4791-A858-A8422402D13C}" srcOrd="0" destOrd="0" presId="urn:microsoft.com/office/officeart/2005/8/layout/hierarchy4"/>
    <dgm:cxn modelId="{C581541F-23CD-4832-955C-5054A903A65B}" type="presParOf" srcId="{EF9035F0-1F3F-4791-A858-A8422402D13C}" destId="{5B192B34-02D5-4E5E-92F2-8993F9F44283}" srcOrd="0" destOrd="0" presId="urn:microsoft.com/office/officeart/2005/8/layout/hierarchy4"/>
    <dgm:cxn modelId="{7978BFC0-0AA3-4E60-AFB7-7D392A3F4822}" type="presParOf" srcId="{EF9035F0-1F3F-4791-A858-A8422402D13C}" destId="{F58140EF-A75B-4846-A5B3-55E8A6B064C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BF9A82-6E43-4BC7-83E3-725E4D32127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9003FFB4-0355-444D-85E5-71456C2819B7}">
      <dgm:prSet phldrT="[Texte]" custT="1"/>
      <dgm:spPr/>
      <dgm:t>
        <a:bodyPr/>
        <a:lstStyle/>
        <a:p>
          <a:r>
            <a:rPr lang="fr-FR" sz="1600" b="1" dirty="0"/>
            <a:t>Pôle Formation Continue et Professionnalisation</a:t>
          </a:r>
        </a:p>
      </dgm:t>
    </dgm:pt>
    <dgm:pt modelId="{108E4DB6-2354-481E-947E-42C5F6589023}" type="parTrans" cxnId="{ADFB15B6-D853-4930-AA0F-FA8B5E0AE2E2}">
      <dgm:prSet/>
      <dgm:spPr/>
      <dgm:t>
        <a:bodyPr/>
        <a:lstStyle/>
        <a:p>
          <a:endParaRPr lang="fr-FR"/>
        </a:p>
      </dgm:t>
    </dgm:pt>
    <dgm:pt modelId="{7531067D-AE71-4AA1-9E8B-16D5B0A15FB4}" type="sibTrans" cxnId="{ADFB15B6-D853-4930-AA0F-FA8B5E0AE2E2}">
      <dgm:prSet/>
      <dgm:spPr/>
      <dgm:t>
        <a:bodyPr/>
        <a:lstStyle/>
        <a:p>
          <a:endParaRPr lang="fr-FR"/>
        </a:p>
      </dgm:t>
    </dgm:pt>
    <dgm:pt modelId="{17A26279-8DEA-4A43-8346-16BC74698EC1}">
      <dgm:prSet phldrT="[Texte]" custT="1"/>
      <dgm:spPr/>
      <dgm:t>
        <a:bodyPr/>
        <a:lstStyle/>
        <a:p>
          <a:r>
            <a:rPr lang="fr-FR" sz="1600" b="1" dirty="0"/>
            <a:t>Equipe Validation des Acquis</a:t>
          </a:r>
        </a:p>
      </dgm:t>
    </dgm:pt>
    <dgm:pt modelId="{2C45848C-D3EB-4033-859A-5F22CC3848B3}" type="parTrans" cxnId="{0C0306EF-923E-4B5B-871A-0F0201BC1D5F}">
      <dgm:prSet/>
      <dgm:spPr/>
      <dgm:t>
        <a:bodyPr/>
        <a:lstStyle/>
        <a:p>
          <a:endParaRPr lang="fr-FR"/>
        </a:p>
      </dgm:t>
    </dgm:pt>
    <dgm:pt modelId="{BBEDDC2C-005D-41C0-8472-1476DEFC30D5}" type="sibTrans" cxnId="{0C0306EF-923E-4B5B-871A-0F0201BC1D5F}">
      <dgm:prSet/>
      <dgm:spPr/>
      <dgm:t>
        <a:bodyPr/>
        <a:lstStyle/>
        <a:p>
          <a:endParaRPr lang="fr-FR"/>
        </a:p>
      </dgm:t>
    </dgm:pt>
    <dgm:pt modelId="{832B59C8-6A5A-4A4B-8EC8-CCB71CC3E4B2}">
      <dgm:prSet phldrT="[Texte]" custT="1"/>
      <dgm:spPr/>
      <dgm:t>
        <a:bodyPr/>
        <a:lstStyle/>
        <a:p>
          <a:r>
            <a:rPr lang="fr-FR" sz="2400" dirty="0"/>
            <a:t>04 73 31 87 53</a:t>
          </a:r>
        </a:p>
      </dgm:t>
    </dgm:pt>
    <dgm:pt modelId="{2FD1E35B-4316-4B62-B1ED-1F6DEC7259FC}" type="parTrans" cxnId="{8554F1B9-0E33-4C48-A5DD-1E8F21B3A709}">
      <dgm:prSet/>
      <dgm:spPr/>
      <dgm:t>
        <a:bodyPr/>
        <a:lstStyle/>
        <a:p>
          <a:endParaRPr lang="fr-FR"/>
        </a:p>
      </dgm:t>
    </dgm:pt>
    <dgm:pt modelId="{21E4AB11-90BD-4161-8129-05211513E16D}" type="sibTrans" cxnId="{8554F1B9-0E33-4C48-A5DD-1E8F21B3A709}">
      <dgm:prSet/>
      <dgm:spPr/>
      <dgm:t>
        <a:bodyPr/>
        <a:lstStyle/>
        <a:p>
          <a:endParaRPr lang="fr-FR"/>
        </a:p>
      </dgm:t>
    </dgm:pt>
    <dgm:pt modelId="{66C93F9D-7757-4644-8571-35D808889591}">
      <dgm:prSet phldrT="[Texte]"/>
      <dgm:spPr/>
      <dgm:t>
        <a:bodyPr/>
        <a:lstStyle/>
        <a:p>
          <a:r>
            <a:rPr lang="fr-FR" dirty="0">
              <a:hlinkClick xmlns:r="http://schemas.openxmlformats.org/officeDocument/2006/relationships" r:id="rId1"/>
            </a:rPr>
            <a:t>Vae-vap.df@uca.fr</a:t>
          </a:r>
          <a:br>
            <a:rPr lang="fr-FR" dirty="0"/>
          </a:br>
          <a:r>
            <a:rPr lang="fr-FR" dirty="0" err="1">
              <a:hlinkClick xmlns:r="http://schemas.openxmlformats.org/officeDocument/2006/relationships" r:id="rId2"/>
            </a:rPr>
            <a:t>ves.df@</a:t>
          </a:r>
          <a:r>
            <a:rPr lang="fr-FR" err="1">
              <a:hlinkClick xmlns:r="http://schemas.openxmlformats.org/officeDocument/2006/relationships" r:id="rId2"/>
            </a:rPr>
            <a:t>uca</a:t>
          </a:r>
          <a:r>
            <a:rPr lang="fr-FR">
              <a:hlinkClick xmlns:r="http://schemas.openxmlformats.org/officeDocument/2006/relationships" r:id="rId2"/>
            </a:rPr>
            <a:t>.fr</a:t>
          </a:r>
          <a:r>
            <a:rPr lang="fr-FR"/>
            <a:t> </a:t>
          </a:r>
          <a:endParaRPr lang="fr-FR" dirty="0"/>
        </a:p>
      </dgm:t>
    </dgm:pt>
    <dgm:pt modelId="{D702A3DF-CE2A-4F17-B6D1-D92E197A7318}" type="parTrans" cxnId="{21C2BCA4-9AB6-4CC5-81D6-82A408CD8265}">
      <dgm:prSet/>
      <dgm:spPr/>
      <dgm:t>
        <a:bodyPr/>
        <a:lstStyle/>
        <a:p>
          <a:endParaRPr lang="fr-FR"/>
        </a:p>
      </dgm:t>
    </dgm:pt>
    <dgm:pt modelId="{A5080747-24B5-423A-B736-FD557385826C}" type="sibTrans" cxnId="{21C2BCA4-9AB6-4CC5-81D6-82A408CD8265}">
      <dgm:prSet/>
      <dgm:spPr/>
      <dgm:t>
        <a:bodyPr/>
        <a:lstStyle/>
        <a:p>
          <a:endParaRPr lang="fr-FR"/>
        </a:p>
      </dgm:t>
    </dgm:pt>
    <dgm:pt modelId="{180A5619-5073-48F9-9889-04EAE1812163}">
      <dgm:prSet phldrT="[Texte]" custT="1"/>
      <dgm:spPr/>
      <dgm:t>
        <a:bodyPr/>
        <a:lstStyle/>
        <a:p>
          <a:r>
            <a:rPr lang="fr-FR" sz="1600" dirty="0"/>
            <a:t>Equipe Formation Continue</a:t>
          </a:r>
        </a:p>
      </dgm:t>
    </dgm:pt>
    <dgm:pt modelId="{5A0EC8B3-83C7-4D98-BCB6-F66887225468}" type="parTrans" cxnId="{04630BDC-A479-4B52-90B6-452BE8A3EC64}">
      <dgm:prSet/>
      <dgm:spPr/>
      <dgm:t>
        <a:bodyPr/>
        <a:lstStyle/>
        <a:p>
          <a:endParaRPr lang="fr-FR"/>
        </a:p>
      </dgm:t>
    </dgm:pt>
    <dgm:pt modelId="{F2E208D5-85CE-4C6F-8A0B-7B095E65E338}" type="sibTrans" cxnId="{04630BDC-A479-4B52-90B6-452BE8A3EC64}">
      <dgm:prSet/>
      <dgm:spPr/>
      <dgm:t>
        <a:bodyPr/>
        <a:lstStyle/>
        <a:p>
          <a:endParaRPr lang="fr-FR"/>
        </a:p>
      </dgm:t>
    </dgm:pt>
    <dgm:pt modelId="{49B759F4-F248-4C88-8572-D7B284CB0E23}" type="pres">
      <dgm:prSet presAssocID="{7CBF9A82-6E43-4BC7-83E3-725E4D32127F}" presName="hierChild1" presStyleCnt="0">
        <dgm:presLayoutVars>
          <dgm:chPref val="1"/>
          <dgm:dir/>
          <dgm:animOne val="branch"/>
          <dgm:animLvl val="lvl"/>
          <dgm:resizeHandles/>
        </dgm:presLayoutVars>
      </dgm:prSet>
      <dgm:spPr/>
    </dgm:pt>
    <dgm:pt modelId="{BC0FB7BD-9FA6-4F76-AE95-CDE756997193}" type="pres">
      <dgm:prSet presAssocID="{9003FFB4-0355-444D-85E5-71456C2819B7}" presName="hierRoot1" presStyleCnt="0"/>
      <dgm:spPr/>
    </dgm:pt>
    <dgm:pt modelId="{EF7223FF-71E8-4E16-9C34-C6C2DB1D928D}" type="pres">
      <dgm:prSet presAssocID="{9003FFB4-0355-444D-85E5-71456C2819B7}" presName="composite" presStyleCnt="0"/>
      <dgm:spPr/>
    </dgm:pt>
    <dgm:pt modelId="{B314285F-1744-47A7-9618-F00DCD37856D}" type="pres">
      <dgm:prSet presAssocID="{9003FFB4-0355-444D-85E5-71456C2819B7}" presName="background" presStyleLbl="node0" presStyleIdx="0" presStyleCnt="1"/>
      <dgm:spPr/>
    </dgm:pt>
    <dgm:pt modelId="{3C41D351-F137-4510-96BD-613AB84CA411}" type="pres">
      <dgm:prSet presAssocID="{9003FFB4-0355-444D-85E5-71456C2819B7}" presName="text" presStyleLbl="fgAcc0" presStyleIdx="0" presStyleCnt="1" custScaleX="111233" custLinFactNeighborX="2063" custLinFactNeighborY="-79">
        <dgm:presLayoutVars>
          <dgm:chPref val="3"/>
        </dgm:presLayoutVars>
      </dgm:prSet>
      <dgm:spPr/>
    </dgm:pt>
    <dgm:pt modelId="{03A992C5-56D6-4AF7-BBC5-0AE641975995}" type="pres">
      <dgm:prSet presAssocID="{9003FFB4-0355-444D-85E5-71456C2819B7}" presName="hierChild2" presStyleCnt="0"/>
      <dgm:spPr/>
    </dgm:pt>
    <dgm:pt modelId="{DA995995-DDB7-46F3-A415-AF480CA100C2}" type="pres">
      <dgm:prSet presAssocID="{2C45848C-D3EB-4033-859A-5F22CC3848B3}" presName="Name10" presStyleLbl="parChTrans1D2" presStyleIdx="0" presStyleCnt="2"/>
      <dgm:spPr/>
    </dgm:pt>
    <dgm:pt modelId="{27718B3A-FC51-4AB3-99B2-A1D9B3223A2D}" type="pres">
      <dgm:prSet presAssocID="{17A26279-8DEA-4A43-8346-16BC74698EC1}" presName="hierRoot2" presStyleCnt="0"/>
      <dgm:spPr/>
    </dgm:pt>
    <dgm:pt modelId="{2779CA4C-CFE7-48E8-99EA-D0DF795E3C15}" type="pres">
      <dgm:prSet presAssocID="{17A26279-8DEA-4A43-8346-16BC74698EC1}" presName="composite2" presStyleCnt="0"/>
      <dgm:spPr/>
    </dgm:pt>
    <dgm:pt modelId="{2296F7BC-2B85-41AC-AE1E-615F26B6B953}" type="pres">
      <dgm:prSet presAssocID="{17A26279-8DEA-4A43-8346-16BC74698EC1}" presName="background2" presStyleLbl="node2" presStyleIdx="0" presStyleCnt="2"/>
      <dgm:spPr/>
    </dgm:pt>
    <dgm:pt modelId="{F0FC30CB-7EB5-44EC-B298-C524240D24B7}" type="pres">
      <dgm:prSet presAssocID="{17A26279-8DEA-4A43-8346-16BC74698EC1}" presName="text2" presStyleLbl="fgAcc2" presStyleIdx="0" presStyleCnt="2">
        <dgm:presLayoutVars>
          <dgm:chPref val="3"/>
        </dgm:presLayoutVars>
      </dgm:prSet>
      <dgm:spPr/>
    </dgm:pt>
    <dgm:pt modelId="{28254A47-1879-436C-A3D8-53E1AEBF1287}" type="pres">
      <dgm:prSet presAssocID="{17A26279-8DEA-4A43-8346-16BC74698EC1}" presName="hierChild3" presStyleCnt="0"/>
      <dgm:spPr/>
    </dgm:pt>
    <dgm:pt modelId="{4CA57BE1-E5D1-45B3-A160-9D467FB60DC5}" type="pres">
      <dgm:prSet presAssocID="{2FD1E35B-4316-4B62-B1ED-1F6DEC7259FC}" presName="Name17" presStyleLbl="parChTrans1D3" presStyleIdx="0" presStyleCnt="2"/>
      <dgm:spPr/>
    </dgm:pt>
    <dgm:pt modelId="{B4869C55-020E-420F-993B-0B1D8171C316}" type="pres">
      <dgm:prSet presAssocID="{832B59C8-6A5A-4A4B-8EC8-CCB71CC3E4B2}" presName="hierRoot3" presStyleCnt="0"/>
      <dgm:spPr/>
    </dgm:pt>
    <dgm:pt modelId="{A2FE7A8C-51F4-47F8-A6AA-DABFE9E60A74}" type="pres">
      <dgm:prSet presAssocID="{832B59C8-6A5A-4A4B-8EC8-CCB71CC3E4B2}" presName="composite3" presStyleCnt="0"/>
      <dgm:spPr/>
    </dgm:pt>
    <dgm:pt modelId="{BB67DF3C-A186-4CF5-9CD8-F06D4A5E001E}" type="pres">
      <dgm:prSet presAssocID="{832B59C8-6A5A-4A4B-8EC8-CCB71CC3E4B2}" presName="background3" presStyleLbl="node3" presStyleIdx="0" presStyleCnt="2"/>
      <dgm:spPr/>
    </dgm:pt>
    <dgm:pt modelId="{37525D6F-700B-428F-AA74-4622803E3005}" type="pres">
      <dgm:prSet presAssocID="{832B59C8-6A5A-4A4B-8EC8-CCB71CC3E4B2}" presName="text3" presStyleLbl="fgAcc3" presStyleIdx="0" presStyleCnt="2" custScaleX="136759" custLinFactNeighborX="-1138" custLinFactNeighborY="4427">
        <dgm:presLayoutVars>
          <dgm:chPref val="3"/>
        </dgm:presLayoutVars>
      </dgm:prSet>
      <dgm:spPr/>
    </dgm:pt>
    <dgm:pt modelId="{BB534C5A-2BC7-4A92-AED8-5195C403ACB0}" type="pres">
      <dgm:prSet presAssocID="{832B59C8-6A5A-4A4B-8EC8-CCB71CC3E4B2}" presName="hierChild4" presStyleCnt="0"/>
      <dgm:spPr/>
    </dgm:pt>
    <dgm:pt modelId="{2C243B65-78F2-4907-832E-FEFF4603B133}" type="pres">
      <dgm:prSet presAssocID="{D702A3DF-CE2A-4F17-B6D1-D92E197A7318}" presName="Name17" presStyleLbl="parChTrans1D3" presStyleIdx="1" presStyleCnt="2"/>
      <dgm:spPr/>
    </dgm:pt>
    <dgm:pt modelId="{DC2EC3C6-4B4F-48A2-AD70-DB02499286BF}" type="pres">
      <dgm:prSet presAssocID="{66C93F9D-7757-4644-8571-35D808889591}" presName="hierRoot3" presStyleCnt="0"/>
      <dgm:spPr/>
    </dgm:pt>
    <dgm:pt modelId="{93B2E980-FEC4-4806-83F4-FD75B7E3A89D}" type="pres">
      <dgm:prSet presAssocID="{66C93F9D-7757-4644-8571-35D808889591}" presName="composite3" presStyleCnt="0"/>
      <dgm:spPr/>
    </dgm:pt>
    <dgm:pt modelId="{EC8BA0A4-C50B-48F8-B6DB-827DCCB8AD87}" type="pres">
      <dgm:prSet presAssocID="{66C93F9D-7757-4644-8571-35D808889591}" presName="background3" presStyleLbl="node3" presStyleIdx="1" presStyleCnt="2"/>
      <dgm:spPr/>
    </dgm:pt>
    <dgm:pt modelId="{ACA091A8-A8A9-4202-AF7C-3A4A6D85DB3C}" type="pres">
      <dgm:prSet presAssocID="{66C93F9D-7757-4644-8571-35D808889591}" presName="text3" presStyleLbl="fgAcc3" presStyleIdx="1" presStyleCnt="2" custScaleX="139138">
        <dgm:presLayoutVars>
          <dgm:chPref val="3"/>
        </dgm:presLayoutVars>
      </dgm:prSet>
      <dgm:spPr/>
    </dgm:pt>
    <dgm:pt modelId="{CC0B368B-C33A-4252-83F4-9054B91BE915}" type="pres">
      <dgm:prSet presAssocID="{66C93F9D-7757-4644-8571-35D808889591}" presName="hierChild4" presStyleCnt="0"/>
      <dgm:spPr/>
    </dgm:pt>
    <dgm:pt modelId="{0F461027-7C5B-4EA3-AC7A-278093356A3F}" type="pres">
      <dgm:prSet presAssocID="{5A0EC8B3-83C7-4D98-BCB6-F66887225468}" presName="Name10" presStyleLbl="parChTrans1D2" presStyleIdx="1" presStyleCnt="2"/>
      <dgm:spPr/>
    </dgm:pt>
    <dgm:pt modelId="{73B91377-F38D-41C1-8995-A6C670ACA4B1}" type="pres">
      <dgm:prSet presAssocID="{180A5619-5073-48F9-9889-04EAE1812163}" presName="hierRoot2" presStyleCnt="0"/>
      <dgm:spPr/>
    </dgm:pt>
    <dgm:pt modelId="{9E63EAFD-F100-4C7E-AB57-EB628F1D34C3}" type="pres">
      <dgm:prSet presAssocID="{180A5619-5073-48F9-9889-04EAE1812163}" presName="composite2" presStyleCnt="0"/>
      <dgm:spPr/>
    </dgm:pt>
    <dgm:pt modelId="{A434A5F0-C359-4FAF-8A75-0DBB36FD5F2F}" type="pres">
      <dgm:prSet presAssocID="{180A5619-5073-48F9-9889-04EAE1812163}" presName="background2" presStyleLbl="node2" presStyleIdx="1" presStyleCnt="2"/>
      <dgm:spPr/>
    </dgm:pt>
    <dgm:pt modelId="{287D8CF7-ED17-4723-8DC8-3F4EBA053F7D}" type="pres">
      <dgm:prSet presAssocID="{180A5619-5073-48F9-9889-04EAE1812163}" presName="text2" presStyleLbl="fgAcc2" presStyleIdx="1" presStyleCnt="2">
        <dgm:presLayoutVars>
          <dgm:chPref val="3"/>
        </dgm:presLayoutVars>
      </dgm:prSet>
      <dgm:spPr/>
    </dgm:pt>
    <dgm:pt modelId="{74FBADD5-D769-4A75-9EB9-DCEAE7B8D4F9}" type="pres">
      <dgm:prSet presAssocID="{180A5619-5073-48F9-9889-04EAE1812163}" presName="hierChild3" presStyleCnt="0"/>
      <dgm:spPr/>
    </dgm:pt>
  </dgm:ptLst>
  <dgm:cxnLst>
    <dgm:cxn modelId="{17F38101-B2E0-42AA-A66F-91BE2F104C41}" type="presOf" srcId="{66C93F9D-7757-4644-8571-35D808889591}" destId="{ACA091A8-A8A9-4202-AF7C-3A4A6D85DB3C}" srcOrd="0" destOrd="0" presId="urn:microsoft.com/office/officeart/2005/8/layout/hierarchy1"/>
    <dgm:cxn modelId="{EFB4DB2A-CAE1-4AD0-8104-F68DB8C8A7CC}" type="presOf" srcId="{17A26279-8DEA-4A43-8346-16BC74698EC1}" destId="{F0FC30CB-7EB5-44EC-B298-C524240D24B7}" srcOrd="0" destOrd="0" presId="urn:microsoft.com/office/officeart/2005/8/layout/hierarchy1"/>
    <dgm:cxn modelId="{D9156492-FCE5-41E9-870D-C7EF11522813}" type="presOf" srcId="{5A0EC8B3-83C7-4D98-BCB6-F66887225468}" destId="{0F461027-7C5B-4EA3-AC7A-278093356A3F}" srcOrd="0" destOrd="0" presId="urn:microsoft.com/office/officeart/2005/8/layout/hierarchy1"/>
    <dgm:cxn modelId="{6B943793-26D8-4A36-A6B2-3C32D43027B8}" type="presOf" srcId="{D702A3DF-CE2A-4F17-B6D1-D92E197A7318}" destId="{2C243B65-78F2-4907-832E-FEFF4603B133}" srcOrd="0" destOrd="0" presId="urn:microsoft.com/office/officeart/2005/8/layout/hierarchy1"/>
    <dgm:cxn modelId="{4991E393-DE2F-4F6E-82B0-8FC60375F605}" type="presOf" srcId="{7CBF9A82-6E43-4BC7-83E3-725E4D32127F}" destId="{49B759F4-F248-4C88-8572-D7B284CB0E23}" srcOrd="0" destOrd="0" presId="urn:microsoft.com/office/officeart/2005/8/layout/hierarchy1"/>
    <dgm:cxn modelId="{21C2BCA4-9AB6-4CC5-81D6-82A408CD8265}" srcId="{17A26279-8DEA-4A43-8346-16BC74698EC1}" destId="{66C93F9D-7757-4644-8571-35D808889591}" srcOrd="1" destOrd="0" parTransId="{D702A3DF-CE2A-4F17-B6D1-D92E197A7318}" sibTransId="{A5080747-24B5-423A-B736-FD557385826C}"/>
    <dgm:cxn modelId="{ADFB15B6-D853-4930-AA0F-FA8B5E0AE2E2}" srcId="{7CBF9A82-6E43-4BC7-83E3-725E4D32127F}" destId="{9003FFB4-0355-444D-85E5-71456C2819B7}" srcOrd="0" destOrd="0" parTransId="{108E4DB6-2354-481E-947E-42C5F6589023}" sibTransId="{7531067D-AE71-4AA1-9E8B-16D5B0A15FB4}"/>
    <dgm:cxn modelId="{181669B6-A2E1-498C-ABEE-37AF0D673F10}" type="presOf" srcId="{9003FFB4-0355-444D-85E5-71456C2819B7}" destId="{3C41D351-F137-4510-96BD-613AB84CA411}" srcOrd="0" destOrd="0" presId="urn:microsoft.com/office/officeart/2005/8/layout/hierarchy1"/>
    <dgm:cxn modelId="{8554F1B9-0E33-4C48-A5DD-1E8F21B3A709}" srcId="{17A26279-8DEA-4A43-8346-16BC74698EC1}" destId="{832B59C8-6A5A-4A4B-8EC8-CCB71CC3E4B2}" srcOrd="0" destOrd="0" parTransId="{2FD1E35B-4316-4B62-B1ED-1F6DEC7259FC}" sibTransId="{21E4AB11-90BD-4161-8129-05211513E16D}"/>
    <dgm:cxn modelId="{04630BDC-A479-4B52-90B6-452BE8A3EC64}" srcId="{9003FFB4-0355-444D-85E5-71456C2819B7}" destId="{180A5619-5073-48F9-9889-04EAE1812163}" srcOrd="1" destOrd="0" parTransId="{5A0EC8B3-83C7-4D98-BCB6-F66887225468}" sibTransId="{F2E208D5-85CE-4C6F-8A0B-7B095E65E338}"/>
    <dgm:cxn modelId="{A2C933E4-A5BC-427E-8A55-659CB6C12BBA}" type="presOf" srcId="{832B59C8-6A5A-4A4B-8EC8-CCB71CC3E4B2}" destId="{37525D6F-700B-428F-AA74-4622803E3005}" srcOrd="0" destOrd="0" presId="urn:microsoft.com/office/officeart/2005/8/layout/hierarchy1"/>
    <dgm:cxn modelId="{0C0306EF-923E-4B5B-871A-0F0201BC1D5F}" srcId="{9003FFB4-0355-444D-85E5-71456C2819B7}" destId="{17A26279-8DEA-4A43-8346-16BC74698EC1}" srcOrd="0" destOrd="0" parTransId="{2C45848C-D3EB-4033-859A-5F22CC3848B3}" sibTransId="{BBEDDC2C-005D-41C0-8472-1476DEFC30D5}"/>
    <dgm:cxn modelId="{BDC574F4-881B-4E78-81B6-E73C4D775060}" type="presOf" srcId="{180A5619-5073-48F9-9889-04EAE1812163}" destId="{287D8CF7-ED17-4723-8DC8-3F4EBA053F7D}" srcOrd="0" destOrd="0" presId="urn:microsoft.com/office/officeart/2005/8/layout/hierarchy1"/>
    <dgm:cxn modelId="{F8F8E5F6-B2A0-455C-850A-E2E2AB272875}" type="presOf" srcId="{2FD1E35B-4316-4B62-B1ED-1F6DEC7259FC}" destId="{4CA57BE1-E5D1-45B3-A160-9D467FB60DC5}" srcOrd="0" destOrd="0" presId="urn:microsoft.com/office/officeart/2005/8/layout/hierarchy1"/>
    <dgm:cxn modelId="{9709F6F7-14BE-4A30-9349-FF7183AEB530}" type="presOf" srcId="{2C45848C-D3EB-4033-859A-5F22CC3848B3}" destId="{DA995995-DDB7-46F3-A415-AF480CA100C2}" srcOrd="0" destOrd="0" presId="urn:microsoft.com/office/officeart/2005/8/layout/hierarchy1"/>
    <dgm:cxn modelId="{28B3B972-B7C3-45B4-A0E2-478F0CD129C0}" type="presParOf" srcId="{49B759F4-F248-4C88-8572-D7B284CB0E23}" destId="{BC0FB7BD-9FA6-4F76-AE95-CDE756997193}" srcOrd="0" destOrd="0" presId="urn:microsoft.com/office/officeart/2005/8/layout/hierarchy1"/>
    <dgm:cxn modelId="{A14FC680-633C-4807-9B03-9C3CD12B9FAD}" type="presParOf" srcId="{BC0FB7BD-9FA6-4F76-AE95-CDE756997193}" destId="{EF7223FF-71E8-4E16-9C34-C6C2DB1D928D}" srcOrd="0" destOrd="0" presId="urn:microsoft.com/office/officeart/2005/8/layout/hierarchy1"/>
    <dgm:cxn modelId="{DC389BD8-22DF-4C59-930B-AD430C506DFD}" type="presParOf" srcId="{EF7223FF-71E8-4E16-9C34-C6C2DB1D928D}" destId="{B314285F-1744-47A7-9618-F00DCD37856D}" srcOrd="0" destOrd="0" presId="urn:microsoft.com/office/officeart/2005/8/layout/hierarchy1"/>
    <dgm:cxn modelId="{A0818264-1512-4FE3-B60A-A32D2E1BC626}" type="presParOf" srcId="{EF7223FF-71E8-4E16-9C34-C6C2DB1D928D}" destId="{3C41D351-F137-4510-96BD-613AB84CA411}" srcOrd="1" destOrd="0" presId="urn:microsoft.com/office/officeart/2005/8/layout/hierarchy1"/>
    <dgm:cxn modelId="{EF87413B-4D5E-4846-A8D5-65112A373CD8}" type="presParOf" srcId="{BC0FB7BD-9FA6-4F76-AE95-CDE756997193}" destId="{03A992C5-56D6-4AF7-BBC5-0AE641975995}" srcOrd="1" destOrd="0" presId="urn:microsoft.com/office/officeart/2005/8/layout/hierarchy1"/>
    <dgm:cxn modelId="{1E84ACC7-D71D-4943-94CA-16C2D5E781ED}" type="presParOf" srcId="{03A992C5-56D6-4AF7-BBC5-0AE641975995}" destId="{DA995995-DDB7-46F3-A415-AF480CA100C2}" srcOrd="0" destOrd="0" presId="urn:microsoft.com/office/officeart/2005/8/layout/hierarchy1"/>
    <dgm:cxn modelId="{B77782C3-8F50-40E4-A38E-71EBC8D9E154}" type="presParOf" srcId="{03A992C5-56D6-4AF7-BBC5-0AE641975995}" destId="{27718B3A-FC51-4AB3-99B2-A1D9B3223A2D}" srcOrd="1" destOrd="0" presId="urn:microsoft.com/office/officeart/2005/8/layout/hierarchy1"/>
    <dgm:cxn modelId="{AA7131EF-49C4-4DF3-B8AB-855A998E41B6}" type="presParOf" srcId="{27718B3A-FC51-4AB3-99B2-A1D9B3223A2D}" destId="{2779CA4C-CFE7-48E8-99EA-D0DF795E3C15}" srcOrd="0" destOrd="0" presId="urn:microsoft.com/office/officeart/2005/8/layout/hierarchy1"/>
    <dgm:cxn modelId="{13260F3D-2BA3-47ED-8F5E-FD08E72FCE3F}" type="presParOf" srcId="{2779CA4C-CFE7-48E8-99EA-D0DF795E3C15}" destId="{2296F7BC-2B85-41AC-AE1E-615F26B6B953}" srcOrd="0" destOrd="0" presId="urn:microsoft.com/office/officeart/2005/8/layout/hierarchy1"/>
    <dgm:cxn modelId="{90838FE8-4568-42F1-BF9D-CF668EC0C8C0}" type="presParOf" srcId="{2779CA4C-CFE7-48E8-99EA-D0DF795E3C15}" destId="{F0FC30CB-7EB5-44EC-B298-C524240D24B7}" srcOrd="1" destOrd="0" presId="urn:microsoft.com/office/officeart/2005/8/layout/hierarchy1"/>
    <dgm:cxn modelId="{4DB45FC0-4CFD-4994-8725-8DD8CCC4160C}" type="presParOf" srcId="{27718B3A-FC51-4AB3-99B2-A1D9B3223A2D}" destId="{28254A47-1879-436C-A3D8-53E1AEBF1287}" srcOrd="1" destOrd="0" presId="urn:microsoft.com/office/officeart/2005/8/layout/hierarchy1"/>
    <dgm:cxn modelId="{DEBC2FD4-438B-4513-BFCE-52B344C8143A}" type="presParOf" srcId="{28254A47-1879-436C-A3D8-53E1AEBF1287}" destId="{4CA57BE1-E5D1-45B3-A160-9D467FB60DC5}" srcOrd="0" destOrd="0" presId="urn:microsoft.com/office/officeart/2005/8/layout/hierarchy1"/>
    <dgm:cxn modelId="{4C4DD4CA-D3CB-4819-9F96-5CCFAC6BD4EB}" type="presParOf" srcId="{28254A47-1879-436C-A3D8-53E1AEBF1287}" destId="{B4869C55-020E-420F-993B-0B1D8171C316}" srcOrd="1" destOrd="0" presId="urn:microsoft.com/office/officeart/2005/8/layout/hierarchy1"/>
    <dgm:cxn modelId="{A42706C9-85A6-46A1-9B35-46CAE3E1C114}" type="presParOf" srcId="{B4869C55-020E-420F-993B-0B1D8171C316}" destId="{A2FE7A8C-51F4-47F8-A6AA-DABFE9E60A74}" srcOrd="0" destOrd="0" presId="urn:microsoft.com/office/officeart/2005/8/layout/hierarchy1"/>
    <dgm:cxn modelId="{5C03F452-C465-470C-824A-E95A4FF3CB76}" type="presParOf" srcId="{A2FE7A8C-51F4-47F8-A6AA-DABFE9E60A74}" destId="{BB67DF3C-A186-4CF5-9CD8-F06D4A5E001E}" srcOrd="0" destOrd="0" presId="urn:microsoft.com/office/officeart/2005/8/layout/hierarchy1"/>
    <dgm:cxn modelId="{C03E122B-95D1-4A98-A41D-4A902C53124B}" type="presParOf" srcId="{A2FE7A8C-51F4-47F8-A6AA-DABFE9E60A74}" destId="{37525D6F-700B-428F-AA74-4622803E3005}" srcOrd="1" destOrd="0" presId="urn:microsoft.com/office/officeart/2005/8/layout/hierarchy1"/>
    <dgm:cxn modelId="{16D640FC-9ACE-4A9B-8FB5-762717A1682E}" type="presParOf" srcId="{B4869C55-020E-420F-993B-0B1D8171C316}" destId="{BB534C5A-2BC7-4A92-AED8-5195C403ACB0}" srcOrd="1" destOrd="0" presId="urn:microsoft.com/office/officeart/2005/8/layout/hierarchy1"/>
    <dgm:cxn modelId="{73906131-5F12-4C28-9A7A-DD3D13E8F1CA}" type="presParOf" srcId="{28254A47-1879-436C-A3D8-53E1AEBF1287}" destId="{2C243B65-78F2-4907-832E-FEFF4603B133}" srcOrd="2" destOrd="0" presId="urn:microsoft.com/office/officeart/2005/8/layout/hierarchy1"/>
    <dgm:cxn modelId="{E6054EDC-5825-470F-A39A-D606819EACDB}" type="presParOf" srcId="{28254A47-1879-436C-A3D8-53E1AEBF1287}" destId="{DC2EC3C6-4B4F-48A2-AD70-DB02499286BF}" srcOrd="3" destOrd="0" presId="urn:microsoft.com/office/officeart/2005/8/layout/hierarchy1"/>
    <dgm:cxn modelId="{59EC640B-4796-463F-8025-9E3D6AEA7B87}" type="presParOf" srcId="{DC2EC3C6-4B4F-48A2-AD70-DB02499286BF}" destId="{93B2E980-FEC4-4806-83F4-FD75B7E3A89D}" srcOrd="0" destOrd="0" presId="urn:microsoft.com/office/officeart/2005/8/layout/hierarchy1"/>
    <dgm:cxn modelId="{CC786246-F6F4-4DF3-B8B6-FF59D54FFE35}" type="presParOf" srcId="{93B2E980-FEC4-4806-83F4-FD75B7E3A89D}" destId="{EC8BA0A4-C50B-48F8-B6DB-827DCCB8AD87}" srcOrd="0" destOrd="0" presId="urn:microsoft.com/office/officeart/2005/8/layout/hierarchy1"/>
    <dgm:cxn modelId="{B153AC7E-73C2-45AD-9FCC-08B42CAD6D59}" type="presParOf" srcId="{93B2E980-FEC4-4806-83F4-FD75B7E3A89D}" destId="{ACA091A8-A8A9-4202-AF7C-3A4A6D85DB3C}" srcOrd="1" destOrd="0" presId="urn:microsoft.com/office/officeart/2005/8/layout/hierarchy1"/>
    <dgm:cxn modelId="{4E5DD521-EE7A-4EE8-97F1-52D976223B34}" type="presParOf" srcId="{DC2EC3C6-4B4F-48A2-AD70-DB02499286BF}" destId="{CC0B368B-C33A-4252-83F4-9054B91BE915}" srcOrd="1" destOrd="0" presId="urn:microsoft.com/office/officeart/2005/8/layout/hierarchy1"/>
    <dgm:cxn modelId="{96FD542C-4681-4BA8-9001-B9DA97060350}" type="presParOf" srcId="{03A992C5-56D6-4AF7-BBC5-0AE641975995}" destId="{0F461027-7C5B-4EA3-AC7A-278093356A3F}" srcOrd="2" destOrd="0" presId="urn:microsoft.com/office/officeart/2005/8/layout/hierarchy1"/>
    <dgm:cxn modelId="{FA015611-8EEB-4DCF-95C0-4FDC2AA8E811}" type="presParOf" srcId="{03A992C5-56D6-4AF7-BBC5-0AE641975995}" destId="{73B91377-F38D-41C1-8995-A6C670ACA4B1}" srcOrd="3" destOrd="0" presId="urn:microsoft.com/office/officeart/2005/8/layout/hierarchy1"/>
    <dgm:cxn modelId="{2E236310-03A9-40D1-B0BA-37B7F7223785}" type="presParOf" srcId="{73B91377-F38D-41C1-8995-A6C670ACA4B1}" destId="{9E63EAFD-F100-4C7E-AB57-EB628F1D34C3}" srcOrd="0" destOrd="0" presId="urn:microsoft.com/office/officeart/2005/8/layout/hierarchy1"/>
    <dgm:cxn modelId="{7C81AB92-6D82-4AA4-BBB7-338B3F70C7A8}" type="presParOf" srcId="{9E63EAFD-F100-4C7E-AB57-EB628F1D34C3}" destId="{A434A5F0-C359-4FAF-8A75-0DBB36FD5F2F}" srcOrd="0" destOrd="0" presId="urn:microsoft.com/office/officeart/2005/8/layout/hierarchy1"/>
    <dgm:cxn modelId="{B65AE425-94E6-4B6F-B501-E8673375EB8B}" type="presParOf" srcId="{9E63EAFD-F100-4C7E-AB57-EB628F1D34C3}" destId="{287D8CF7-ED17-4723-8DC8-3F4EBA053F7D}" srcOrd="1" destOrd="0" presId="urn:microsoft.com/office/officeart/2005/8/layout/hierarchy1"/>
    <dgm:cxn modelId="{59B1295F-BBE5-4399-9B89-D8FAD99C01EB}" type="presParOf" srcId="{73B91377-F38D-41C1-8995-A6C670ACA4B1}" destId="{74FBADD5-D769-4A75-9EB9-DCEAE7B8D4F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C9480-7420-4FB9-AEF6-B83F58CAFF03}">
      <dsp:nvSpPr>
        <dsp:cNvPr id="0" name=""/>
        <dsp:cNvSpPr/>
      </dsp:nvSpPr>
      <dsp:spPr>
        <a:xfrm>
          <a:off x="1004"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kern="1200" dirty="0">
              <a:solidFill>
                <a:schemeClr val="accent5">
                  <a:lumMod val="75000"/>
                </a:schemeClr>
              </a:solidFill>
              <a:effectLst>
                <a:outerShdw blurRad="38100" dist="38100" dir="2700000" algn="tl">
                  <a:srgbClr val="000000">
                    <a:alpha val="43137"/>
                  </a:srgbClr>
                </a:outerShdw>
              </a:effectLst>
            </a:rPr>
            <a:t>Pas de projet défini</a:t>
          </a:r>
        </a:p>
      </dsp:txBody>
      <dsp:txXfrm>
        <a:off x="1004" y="0"/>
        <a:ext cx="2611933" cy="1357788"/>
      </dsp:txXfrm>
    </dsp:sp>
    <dsp:sp modelId="{7A388D85-E02C-4A64-A9DE-20D9906BBC05}">
      <dsp:nvSpPr>
        <dsp:cNvPr id="0" name=""/>
        <dsp:cNvSpPr/>
      </dsp:nvSpPr>
      <dsp:spPr>
        <a:xfrm>
          <a:off x="262197" y="1359114"/>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CEP</a:t>
          </a:r>
        </a:p>
      </dsp:txBody>
      <dsp:txXfrm>
        <a:off x="302166" y="1399083"/>
        <a:ext cx="2009608" cy="1284701"/>
      </dsp:txXfrm>
    </dsp:sp>
    <dsp:sp modelId="{9F800268-F9CC-4C49-BB0D-354A603D3BDA}">
      <dsp:nvSpPr>
        <dsp:cNvPr id="0" name=""/>
        <dsp:cNvSpPr/>
      </dsp:nvSpPr>
      <dsp:spPr>
        <a:xfrm>
          <a:off x="262197" y="2933699"/>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fr-FR" sz="1700" kern="1200" dirty="0"/>
            <a:t>Mon-cep.org </a:t>
          </a:r>
        </a:p>
      </dsp:txBody>
      <dsp:txXfrm>
        <a:off x="302166" y="2973668"/>
        <a:ext cx="2009608" cy="1284701"/>
      </dsp:txXfrm>
    </dsp:sp>
    <dsp:sp modelId="{CE6DC36A-E40A-4638-999B-F678608217F7}">
      <dsp:nvSpPr>
        <dsp:cNvPr id="0" name=""/>
        <dsp:cNvSpPr/>
      </dsp:nvSpPr>
      <dsp:spPr>
        <a:xfrm>
          <a:off x="2808833"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kern="1200" dirty="0">
              <a:solidFill>
                <a:schemeClr val="accent5">
                  <a:lumMod val="75000"/>
                </a:schemeClr>
              </a:solidFill>
              <a:effectLst>
                <a:outerShdw blurRad="38100" dist="38100" dir="2700000" algn="tl">
                  <a:srgbClr val="000000">
                    <a:alpha val="43137"/>
                  </a:srgbClr>
                </a:outerShdw>
              </a:effectLst>
            </a:rPr>
            <a:t>Diplôme de l’université non identifié</a:t>
          </a:r>
        </a:p>
      </dsp:txBody>
      <dsp:txXfrm>
        <a:off x="2808833" y="0"/>
        <a:ext cx="2611933" cy="1357788"/>
      </dsp:txXfrm>
    </dsp:sp>
    <dsp:sp modelId="{66CC24DB-2567-476D-8890-0CAAF654E6EB}">
      <dsp:nvSpPr>
        <dsp:cNvPr id="0" name=""/>
        <dsp:cNvSpPr/>
      </dsp:nvSpPr>
      <dsp:spPr>
        <a:xfrm>
          <a:off x="3070026" y="1359114"/>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fr-FR" sz="1700" kern="1200" dirty="0"/>
            <a:t>La Fabrique</a:t>
          </a:r>
        </a:p>
      </dsp:txBody>
      <dsp:txXfrm>
        <a:off x="3109995" y="1399083"/>
        <a:ext cx="2009608" cy="1284701"/>
      </dsp:txXfrm>
    </dsp:sp>
    <dsp:sp modelId="{0B3CFF62-5BDE-4FE4-9F82-1B3F46A240FA}">
      <dsp:nvSpPr>
        <dsp:cNvPr id="0" name=""/>
        <dsp:cNvSpPr/>
      </dsp:nvSpPr>
      <dsp:spPr>
        <a:xfrm>
          <a:off x="3070026" y="2933699"/>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fr-FR" sz="1700" b="1" kern="1200" dirty="0"/>
            <a:t>lafabrique.df@uca.fr</a:t>
          </a:r>
          <a:br>
            <a:rPr lang="fr-FR" sz="1700" b="1" kern="1200" dirty="0"/>
          </a:br>
          <a:r>
            <a:rPr lang="fr-FR" sz="1700" b="1" kern="1200" dirty="0"/>
            <a:t>04 73 40 62 70</a:t>
          </a:r>
          <a:endParaRPr lang="fr-FR" sz="1700" kern="1200" dirty="0"/>
        </a:p>
      </dsp:txBody>
      <dsp:txXfrm>
        <a:off x="3109995" y="2973668"/>
        <a:ext cx="2009608" cy="1284701"/>
      </dsp:txXfrm>
    </dsp:sp>
    <dsp:sp modelId="{96AF4082-AC40-4A0C-9DDC-30025B8F5626}">
      <dsp:nvSpPr>
        <dsp:cNvPr id="0" name=""/>
        <dsp:cNvSpPr/>
      </dsp:nvSpPr>
      <dsp:spPr>
        <a:xfrm>
          <a:off x="5616661"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kern="1200" dirty="0">
              <a:solidFill>
                <a:schemeClr val="accent5">
                  <a:lumMod val="75000"/>
                </a:schemeClr>
              </a:solidFill>
              <a:effectLst>
                <a:outerShdw blurRad="38100" dist="38100" dir="2700000" algn="tl">
                  <a:srgbClr val="000000">
                    <a:alpha val="43137"/>
                  </a:srgbClr>
                </a:outerShdw>
              </a:effectLst>
            </a:rPr>
            <a:t>Diplôme de l’université identifié</a:t>
          </a:r>
        </a:p>
      </dsp:txBody>
      <dsp:txXfrm>
        <a:off x="5616661" y="0"/>
        <a:ext cx="2611933" cy="1357788"/>
      </dsp:txXfrm>
    </dsp:sp>
    <dsp:sp modelId="{9675D540-4649-452E-A16A-B6CE9B778B4D}">
      <dsp:nvSpPr>
        <dsp:cNvPr id="0" name=""/>
        <dsp:cNvSpPr/>
      </dsp:nvSpPr>
      <dsp:spPr>
        <a:xfrm>
          <a:off x="5877855" y="1359114"/>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fr-FR" sz="1700" kern="1200" dirty="0"/>
            <a:t>Prise de contact avec le Pôle FCP de l’UCA</a:t>
          </a:r>
        </a:p>
      </dsp:txBody>
      <dsp:txXfrm>
        <a:off x="5917824" y="1399083"/>
        <a:ext cx="2009608" cy="1284701"/>
      </dsp:txXfrm>
    </dsp:sp>
    <dsp:sp modelId="{A350A6A3-D630-4D76-973E-97DE097B8D1F}">
      <dsp:nvSpPr>
        <dsp:cNvPr id="0" name=""/>
        <dsp:cNvSpPr/>
      </dsp:nvSpPr>
      <dsp:spPr>
        <a:xfrm>
          <a:off x="5877855" y="2933699"/>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fr-FR" sz="1700" kern="1200" dirty="0"/>
            <a:t>Choix du dispositif</a:t>
          </a:r>
        </a:p>
      </dsp:txBody>
      <dsp:txXfrm>
        <a:off x="5917824" y="2973668"/>
        <a:ext cx="2009608" cy="1284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53E63-EAE9-45DA-9681-7CAAFA9F8B02}">
      <dsp:nvSpPr>
        <dsp:cNvPr id="0" name=""/>
        <dsp:cNvSpPr/>
      </dsp:nvSpPr>
      <dsp:spPr>
        <a:xfrm rot="5400000">
          <a:off x="5222794" y="-1946310"/>
          <a:ext cx="1306117" cy="553021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Forfait 2000€ par Transition pro Auvergne Rhône Alpes. Demande via internet: </a:t>
          </a:r>
          <a:r>
            <a:rPr lang="fr-FR" sz="1300" kern="1200" dirty="0">
              <a:hlinkClick xmlns:r="http://schemas.openxmlformats.org/officeDocument/2006/relationships" r:id="rId1"/>
            </a:rPr>
            <a:t>https://www.transitionspro-ara.fr/</a:t>
          </a:r>
          <a:r>
            <a:rPr lang="fr-FR" sz="1300" kern="1200" dirty="0"/>
            <a:t> </a:t>
          </a:r>
        </a:p>
        <a:p>
          <a:pPr marL="114300" lvl="1" indent="-114300" algn="l" defTabSz="577850">
            <a:lnSpc>
              <a:spcPct val="90000"/>
            </a:lnSpc>
            <a:spcBef>
              <a:spcPct val="0"/>
            </a:spcBef>
            <a:spcAft>
              <a:spcPct val="15000"/>
            </a:spcAft>
            <a:buChar char="•"/>
          </a:pPr>
          <a:r>
            <a:rPr lang="fr-FR" sz="1300" kern="1200" dirty="0"/>
            <a:t>Utilisation des heures du compte personnel de formation</a:t>
          </a:r>
        </a:p>
        <a:p>
          <a:pPr marL="114300" lvl="1" indent="-114300" algn="l" defTabSz="577850">
            <a:lnSpc>
              <a:spcPct val="90000"/>
            </a:lnSpc>
            <a:spcBef>
              <a:spcPct val="0"/>
            </a:spcBef>
            <a:spcAft>
              <a:spcPct val="15000"/>
            </a:spcAft>
            <a:buChar char="•"/>
          </a:pPr>
          <a:r>
            <a:rPr lang="fr-FR" sz="1300" kern="1200" dirty="0"/>
            <a:t>Prise en charge de l’employeur (directement ou via abondement au compte personnel de formation)</a:t>
          </a:r>
        </a:p>
      </dsp:txBody>
      <dsp:txXfrm rot="-5400000">
        <a:off x="3110746" y="229497"/>
        <a:ext cx="5466455" cy="1178599"/>
      </dsp:txXfrm>
    </dsp:sp>
    <dsp:sp modelId="{2AB7C30B-8F0F-4E2A-8BF7-BB69B53E8251}">
      <dsp:nvSpPr>
        <dsp:cNvPr id="0" name=""/>
        <dsp:cNvSpPr/>
      </dsp:nvSpPr>
      <dsp:spPr>
        <a:xfrm>
          <a:off x="0" y="2473"/>
          <a:ext cx="3110745" cy="16326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Salariés du secteur privé</a:t>
          </a:r>
        </a:p>
      </dsp:txBody>
      <dsp:txXfrm>
        <a:off x="79699" y="82172"/>
        <a:ext cx="2951347" cy="1473248"/>
      </dsp:txXfrm>
    </dsp:sp>
    <dsp:sp modelId="{33F3E63C-B217-4905-AD9C-241EEE17D810}">
      <dsp:nvSpPr>
        <dsp:cNvPr id="0" name=""/>
        <dsp:cNvSpPr/>
      </dsp:nvSpPr>
      <dsp:spPr>
        <a:xfrm rot="5400000">
          <a:off x="5222794" y="-232031"/>
          <a:ext cx="1306117" cy="553021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Aide individuelle Pôle Emploi : maximum 1200€ : frais d’inscription, accompagnement (max 70€/heure), frais de jury et frais de déplacement. Le parcours doit démarrer dans les 3 mois après l’accord de prise en charge. La demande se fait via son conseiller.</a:t>
          </a:r>
        </a:p>
        <a:p>
          <a:pPr marL="114300" lvl="1" indent="-114300" algn="l" defTabSz="577850">
            <a:lnSpc>
              <a:spcPct val="90000"/>
            </a:lnSpc>
            <a:spcBef>
              <a:spcPct val="0"/>
            </a:spcBef>
            <a:spcAft>
              <a:spcPct val="15000"/>
            </a:spcAft>
            <a:buChar char="•"/>
          </a:pPr>
          <a:r>
            <a:rPr lang="fr-FR" sz="1300" kern="1200" dirty="0"/>
            <a:t>Compte personnel de Formation : via le site </a:t>
          </a:r>
          <a:r>
            <a:rPr lang="fr-FR" sz="1300" kern="1200" dirty="0">
              <a:hlinkClick xmlns:r="http://schemas.openxmlformats.org/officeDocument/2006/relationships" r:id="rId2"/>
            </a:rPr>
            <a:t>https://www.moncompteformation.gouv.fr</a:t>
          </a:r>
          <a:r>
            <a:rPr lang="fr-FR" sz="1300" kern="1200" dirty="0"/>
            <a:t> : offre UCA disponible</a:t>
          </a:r>
        </a:p>
      </dsp:txBody>
      <dsp:txXfrm rot="-5400000">
        <a:off x="3110746" y="1943776"/>
        <a:ext cx="5466455" cy="1178599"/>
      </dsp:txXfrm>
    </dsp:sp>
    <dsp:sp modelId="{5AE95B4E-887E-4F41-BEF4-2935C96BAE5A}">
      <dsp:nvSpPr>
        <dsp:cNvPr id="0" name=""/>
        <dsp:cNvSpPr/>
      </dsp:nvSpPr>
      <dsp:spPr>
        <a:xfrm>
          <a:off x="0" y="1716752"/>
          <a:ext cx="3110745" cy="163264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Demandeurs d’emploi</a:t>
          </a:r>
        </a:p>
      </dsp:txBody>
      <dsp:txXfrm>
        <a:off x="79699" y="1796451"/>
        <a:ext cx="2951347" cy="1473248"/>
      </dsp:txXfrm>
    </dsp:sp>
    <dsp:sp modelId="{576159EF-4F0B-4278-B942-A73CFCCC015A}">
      <dsp:nvSpPr>
        <dsp:cNvPr id="0" name=""/>
        <dsp:cNvSpPr/>
      </dsp:nvSpPr>
      <dsp:spPr>
        <a:xfrm rot="5400000">
          <a:off x="5222794" y="1482246"/>
          <a:ext cx="1306117" cy="553021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Détail sur </a:t>
          </a:r>
          <a:r>
            <a:rPr lang="fr-FR" sz="1300" kern="1200" dirty="0">
              <a:hlinkClick xmlns:r="http://schemas.openxmlformats.org/officeDocument/2006/relationships" r:id="rId3"/>
            </a:rPr>
            <a:t>http://www.orientation.auvergnerhonealpes.fr/financement-vae</a:t>
          </a:r>
          <a:r>
            <a:rPr lang="fr-FR" sz="1300" kern="1200" dirty="0"/>
            <a:t> </a:t>
          </a:r>
        </a:p>
      </dsp:txBody>
      <dsp:txXfrm rot="-5400000">
        <a:off x="3110746" y="3658054"/>
        <a:ext cx="5466455" cy="1178599"/>
      </dsp:txXfrm>
    </dsp:sp>
    <dsp:sp modelId="{846FFFBD-F245-4D36-9A14-156CE904FF3B}">
      <dsp:nvSpPr>
        <dsp:cNvPr id="0" name=""/>
        <dsp:cNvSpPr/>
      </dsp:nvSpPr>
      <dsp:spPr>
        <a:xfrm>
          <a:off x="0" y="3431030"/>
          <a:ext cx="3110745" cy="16326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Autres situations (agents du secteur public, indépendants, intermittents…)</a:t>
          </a:r>
        </a:p>
      </dsp:txBody>
      <dsp:txXfrm>
        <a:off x="79699" y="3510729"/>
        <a:ext cx="2951347" cy="1473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FD72-CBC4-428B-99B0-C12A34581907}">
      <dsp:nvSpPr>
        <dsp:cNvPr id="0" name=""/>
        <dsp:cNvSpPr/>
      </dsp:nvSpPr>
      <dsp:spPr>
        <a:xfrm>
          <a:off x="2976" y="1500"/>
          <a:ext cx="6090046" cy="1948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La Vae par métier : application de Pole Emploi : </a:t>
          </a:r>
          <a:r>
            <a:rPr lang="fr-FR" sz="2400" kern="1200" dirty="0">
              <a:hlinkClick xmlns:r="http://schemas.openxmlformats.org/officeDocument/2006/relationships" r:id="rId1"/>
            </a:rPr>
            <a:t>https://avril.pole-emploi.fr/</a:t>
          </a:r>
          <a:r>
            <a:rPr lang="fr-FR" sz="2400" kern="1200" dirty="0"/>
            <a:t> </a:t>
          </a:r>
        </a:p>
      </dsp:txBody>
      <dsp:txXfrm>
        <a:off x="60050" y="58574"/>
        <a:ext cx="5975898" cy="1834508"/>
      </dsp:txXfrm>
    </dsp:sp>
    <dsp:sp modelId="{5B192B34-02D5-4E5E-92F2-8993F9F44283}">
      <dsp:nvSpPr>
        <dsp:cNvPr id="0" name=""/>
        <dsp:cNvSpPr/>
      </dsp:nvSpPr>
      <dsp:spPr>
        <a:xfrm>
          <a:off x="2976" y="2113843"/>
          <a:ext cx="6090046" cy="1948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La VAE vous révèle, site de Via Compétence complet et actualisé : </a:t>
          </a:r>
          <a:r>
            <a:rPr lang="fr-FR" sz="2400" kern="1200" dirty="0">
              <a:hlinkClick xmlns:r="http://schemas.openxmlformats.org/officeDocument/2006/relationships" r:id="rId2"/>
            </a:rPr>
            <a:t>http://www.orientation.auvergnerhonealpes.fr/la-vae-vous-revele</a:t>
          </a:r>
          <a:r>
            <a:rPr lang="fr-FR" sz="2400" kern="1200" dirty="0"/>
            <a:t> </a:t>
          </a:r>
        </a:p>
      </dsp:txBody>
      <dsp:txXfrm>
        <a:off x="60050" y="2170917"/>
        <a:ext cx="5975898" cy="1834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1027-7C5B-4EA3-AC7A-278093356A3F}">
      <dsp:nvSpPr>
        <dsp:cNvPr id="0" name=""/>
        <dsp:cNvSpPr/>
      </dsp:nvSpPr>
      <dsp:spPr>
        <a:xfrm>
          <a:off x="4820024" y="1236639"/>
          <a:ext cx="1148695" cy="566750"/>
        </a:xfrm>
        <a:custGeom>
          <a:avLst/>
          <a:gdLst/>
          <a:ahLst/>
          <a:cxnLst/>
          <a:rect l="0" t="0" r="0" b="0"/>
          <a:pathLst>
            <a:path>
              <a:moveTo>
                <a:pt x="0" y="0"/>
              </a:moveTo>
              <a:lnTo>
                <a:pt x="0" y="386534"/>
              </a:lnTo>
              <a:lnTo>
                <a:pt x="1148695" y="386534"/>
              </a:lnTo>
              <a:lnTo>
                <a:pt x="1148695" y="566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43B65-78F2-4907-832E-FEFF4603B133}">
      <dsp:nvSpPr>
        <dsp:cNvPr id="0" name=""/>
        <dsp:cNvSpPr/>
      </dsp:nvSpPr>
      <dsp:spPr>
        <a:xfrm>
          <a:off x="3591063" y="3038689"/>
          <a:ext cx="1546374" cy="565774"/>
        </a:xfrm>
        <a:custGeom>
          <a:avLst/>
          <a:gdLst/>
          <a:ahLst/>
          <a:cxnLst/>
          <a:rect l="0" t="0" r="0" b="0"/>
          <a:pathLst>
            <a:path>
              <a:moveTo>
                <a:pt x="0" y="0"/>
              </a:moveTo>
              <a:lnTo>
                <a:pt x="0" y="385558"/>
              </a:lnTo>
              <a:lnTo>
                <a:pt x="1546374" y="385558"/>
              </a:lnTo>
              <a:lnTo>
                <a:pt x="1546374" y="5657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57BE1-E5D1-45B3-A160-9D467FB60DC5}">
      <dsp:nvSpPr>
        <dsp:cNvPr id="0" name=""/>
        <dsp:cNvSpPr/>
      </dsp:nvSpPr>
      <dsp:spPr>
        <a:xfrm>
          <a:off x="1999410" y="3038689"/>
          <a:ext cx="1591652" cy="568088"/>
        </a:xfrm>
        <a:custGeom>
          <a:avLst/>
          <a:gdLst/>
          <a:ahLst/>
          <a:cxnLst/>
          <a:rect l="0" t="0" r="0" b="0"/>
          <a:pathLst>
            <a:path>
              <a:moveTo>
                <a:pt x="1591652" y="0"/>
              </a:moveTo>
              <a:lnTo>
                <a:pt x="1591652" y="387873"/>
              </a:lnTo>
              <a:lnTo>
                <a:pt x="0" y="387873"/>
              </a:lnTo>
              <a:lnTo>
                <a:pt x="0" y="5680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95995-DDB7-46F3-A415-AF480CA100C2}">
      <dsp:nvSpPr>
        <dsp:cNvPr id="0" name=""/>
        <dsp:cNvSpPr/>
      </dsp:nvSpPr>
      <dsp:spPr>
        <a:xfrm>
          <a:off x="3591063" y="1236639"/>
          <a:ext cx="1228960" cy="566750"/>
        </a:xfrm>
        <a:custGeom>
          <a:avLst/>
          <a:gdLst/>
          <a:ahLst/>
          <a:cxnLst/>
          <a:rect l="0" t="0" r="0" b="0"/>
          <a:pathLst>
            <a:path>
              <a:moveTo>
                <a:pt x="1228960" y="0"/>
              </a:moveTo>
              <a:lnTo>
                <a:pt x="1228960" y="386534"/>
              </a:lnTo>
              <a:lnTo>
                <a:pt x="0" y="386534"/>
              </a:lnTo>
              <a:lnTo>
                <a:pt x="0" y="566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4285F-1744-47A7-9618-F00DCD37856D}">
      <dsp:nvSpPr>
        <dsp:cNvPr id="0" name=""/>
        <dsp:cNvSpPr/>
      </dsp:nvSpPr>
      <dsp:spPr>
        <a:xfrm>
          <a:off x="3738085" y="1338"/>
          <a:ext cx="2163876" cy="123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1D351-F137-4510-96BD-613AB84CA411}">
      <dsp:nvSpPr>
        <dsp:cNvPr id="0" name=""/>
        <dsp:cNvSpPr/>
      </dsp:nvSpPr>
      <dsp:spPr>
        <a:xfrm>
          <a:off x="3954236" y="206681"/>
          <a:ext cx="2163876" cy="12353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Pôle Formation Continue et Professionnalisation</a:t>
          </a:r>
        </a:p>
      </dsp:txBody>
      <dsp:txXfrm>
        <a:off x="3990417" y="242862"/>
        <a:ext cx="2091514" cy="1162938"/>
      </dsp:txXfrm>
    </dsp:sp>
    <dsp:sp modelId="{2296F7BC-2B85-41AC-AE1E-615F26B6B953}">
      <dsp:nvSpPr>
        <dsp:cNvPr id="0" name=""/>
        <dsp:cNvSpPr/>
      </dsp:nvSpPr>
      <dsp:spPr>
        <a:xfrm>
          <a:off x="2618385" y="1803389"/>
          <a:ext cx="1945355" cy="123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C30CB-7EB5-44EC-B298-C524240D24B7}">
      <dsp:nvSpPr>
        <dsp:cNvPr id="0" name=""/>
        <dsp:cNvSpPr/>
      </dsp:nvSpPr>
      <dsp:spPr>
        <a:xfrm>
          <a:off x="2834536" y="2008732"/>
          <a:ext cx="1945355" cy="12353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Equipe Validation des Acquis</a:t>
          </a:r>
        </a:p>
      </dsp:txBody>
      <dsp:txXfrm>
        <a:off x="2870717" y="2044913"/>
        <a:ext cx="1872993" cy="1162938"/>
      </dsp:txXfrm>
    </dsp:sp>
    <dsp:sp modelId="{BB67DF3C-A186-4CF5-9CD8-F06D4A5E001E}">
      <dsp:nvSpPr>
        <dsp:cNvPr id="0" name=""/>
        <dsp:cNvSpPr/>
      </dsp:nvSpPr>
      <dsp:spPr>
        <a:xfrm>
          <a:off x="669186" y="3606778"/>
          <a:ext cx="2660448" cy="123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25D6F-700B-428F-AA74-4622803E3005}">
      <dsp:nvSpPr>
        <dsp:cNvPr id="0" name=""/>
        <dsp:cNvSpPr/>
      </dsp:nvSpPr>
      <dsp:spPr>
        <a:xfrm>
          <a:off x="885336" y="3812121"/>
          <a:ext cx="2660448" cy="12353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04 73 31 87 53</a:t>
          </a:r>
        </a:p>
      </dsp:txBody>
      <dsp:txXfrm>
        <a:off x="921517" y="3848302"/>
        <a:ext cx="2588086" cy="1162938"/>
      </dsp:txXfrm>
    </dsp:sp>
    <dsp:sp modelId="{EC8BA0A4-C50B-48F8-B6DB-827DCCB8AD87}">
      <dsp:nvSpPr>
        <dsp:cNvPr id="0" name=""/>
        <dsp:cNvSpPr/>
      </dsp:nvSpPr>
      <dsp:spPr>
        <a:xfrm>
          <a:off x="3784073" y="3604463"/>
          <a:ext cx="2706728" cy="123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091A8-A8A9-4202-AF7C-3A4A6D85DB3C}">
      <dsp:nvSpPr>
        <dsp:cNvPr id="0" name=""/>
        <dsp:cNvSpPr/>
      </dsp:nvSpPr>
      <dsp:spPr>
        <a:xfrm>
          <a:off x="4000224" y="3809806"/>
          <a:ext cx="2706728" cy="12353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hlinkClick xmlns:r="http://schemas.openxmlformats.org/officeDocument/2006/relationships" r:id="rId1"/>
            </a:rPr>
            <a:t>Vae-vap.df@uca.fr</a:t>
          </a:r>
          <a:br>
            <a:rPr lang="fr-FR" sz="2500" kern="1200" dirty="0"/>
          </a:br>
          <a:r>
            <a:rPr lang="fr-FR" sz="2500" kern="1200" dirty="0" err="1">
              <a:hlinkClick xmlns:r="http://schemas.openxmlformats.org/officeDocument/2006/relationships" r:id="rId2"/>
            </a:rPr>
            <a:t>ves.df@</a:t>
          </a:r>
          <a:r>
            <a:rPr lang="fr-FR" sz="2500" kern="1200" err="1">
              <a:hlinkClick xmlns:r="http://schemas.openxmlformats.org/officeDocument/2006/relationships" r:id="rId2"/>
            </a:rPr>
            <a:t>uca</a:t>
          </a:r>
          <a:r>
            <a:rPr lang="fr-FR" sz="2500" kern="1200">
              <a:hlinkClick xmlns:r="http://schemas.openxmlformats.org/officeDocument/2006/relationships" r:id="rId2"/>
            </a:rPr>
            <a:t>.fr</a:t>
          </a:r>
          <a:r>
            <a:rPr lang="fr-FR" sz="2500" kern="1200"/>
            <a:t> </a:t>
          </a:r>
          <a:endParaRPr lang="fr-FR" sz="2500" kern="1200" dirty="0"/>
        </a:p>
      </dsp:txBody>
      <dsp:txXfrm>
        <a:off x="4036405" y="3845987"/>
        <a:ext cx="2634366" cy="1162938"/>
      </dsp:txXfrm>
    </dsp:sp>
    <dsp:sp modelId="{A434A5F0-C359-4FAF-8A75-0DBB36FD5F2F}">
      <dsp:nvSpPr>
        <dsp:cNvPr id="0" name=""/>
        <dsp:cNvSpPr/>
      </dsp:nvSpPr>
      <dsp:spPr>
        <a:xfrm>
          <a:off x="4996041" y="1803389"/>
          <a:ext cx="1945355" cy="123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D8CF7-ED17-4723-8DC8-3F4EBA053F7D}">
      <dsp:nvSpPr>
        <dsp:cNvPr id="0" name=""/>
        <dsp:cNvSpPr/>
      </dsp:nvSpPr>
      <dsp:spPr>
        <a:xfrm>
          <a:off x="5212192" y="2008732"/>
          <a:ext cx="1945355" cy="12353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Equipe Formation Continue</a:t>
          </a:r>
        </a:p>
      </dsp:txBody>
      <dsp:txXfrm>
        <a:off x="5248373" y="2044913"/>
        <a:ext cx="1872993" cy="11629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97BA6-6C4D-422E-8800-CFB9B5EE3E57}" type="datetimeFigureOut">
              <a:rPr lang="fr-FR" smtClean="0"/>
              <a:t>03/11/2021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FDDC9-325D-4FB0-9CC2-1A237BCD7671}" type="slidenum">
              <a:rPr lang="fr-FR" smtClean="0"/>
              <a:t>‹N°›</a:t>
            </a:fld>
            <a:endParaRPr lang="fr-FR"/>
          </a:p>
        </p:txBody>
      </p:sp>
    </p:spTree>
    <p:extLst>
      <p:ext uri="{BB962C8B-B14F-4D97-AF65-F5344CB8AC3E}">
        <p14:creationId xmlns:p14="http://schemas.microsoft.com/office/powerpoint/2010/main" val="21392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validation des acquis s’inscris dans un projet professionnel sur</a:t>
            </a:r>
            <a:r>
              <a:rPr lang="fr-FR" baseline="0" dirty="0"/>
              <a:t> le long terme. Pour vous aider à définir votre projet professionnel, vous avez la possibilité de consulter un CEP. Vous trouverez la liste des CEP sur le site de France Compétences. Si le projet professionnel implique l’obtention d’un Diplôme Universitaire et que ce diplôme n’est pas identifié, vous pouvez prendre contact avec notre Pôle Orientation La Fabrique. </a:t>
            </a:r>
            <a:endParaRPr lang="fr-FR" dirty="0"/>
          </a:p>
        </p:txBody>
      </p:sp>
      <p:sp>
        <p:nvSpPr>
          <p:cNvPr id="4" name="Espace réservé du numéro de diapositive 3"/>
          <p:cNvSpPr>
            <a:spLocks noGrp="1"/>
          </p:cNvSpPr>
          <p:nvPr>
            <p:ph type="sldNum" sz="quarter" idx="10"/>
          </p:nvPr>
        </p:nvSpPr>
        <p:spPr/>
        <p:txBody>
          <a:bodyPr/>
          <a:lstStyle/>
          <a:p>
            <a:fld id="{8BEFDDC9-325D-4FB0-9CC2-1A237BCD7671}" type="slidenum">
              <a:rPr lang="fr-FR" smtClean="0"/>
              <a:t>3</a:t>
            </a:fld>
            <a:endParaRPr lang="fr-FR"/>
          </a:p>
        </p:txBody>
      </p:sp>
    </p:spTree>
    <p:extLst>
      <p:ext uri="{BB962C8B-B14F-4D97-AF65-F5344CB8AC3E}">
        <p14:creationId xmlns:p14="http://schemas.microsoft.com/office/powerpoint/2010/main" val="130347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EFDDC9-325D-4FB0-9CC2-1A237BCD7671}" type="slidenum">
              <a:rPr lang="fr-FR" smtClean="0"/>
              <a:t>15</a:t>
            </a:fld>
            <a:endParaRPr lang="fr-FR"/>
          </a:p>
        </p:txBody>
      </p:sp>
    </p:spTree>
    <p:extLst>
      <p:ext uri="{BB962C8B-B14F-4D97-AF65-F5344CB8AC3E}">
        <p14:creationId xmlns:p14="http://schemas.microsoft.com/office/powerpoint/2010/main" val="377553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B28E347-DDB4-4B4E-959B-CA1F97A8BBE7}" type="datetimeFigureOut">
              <a:rPr lang="fr-FR" smtClean="0"/>
              <a:t>03/11/2021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113978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B28E347-DDB4-4B4E-959B-CA1F97A8BBE7}" type="datetimeFigureOut">
              <a:rPr lang="fr-FR" smtClean="0"/>
              <a:t>03/11/2021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127720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1"/>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6375"/>
            <a:ext cx="6019800" cy="438785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B28E347-DDB4-4B4E-959B-CA1F97A8BBE7}" type="datetimeFigureOut">
              <a:rPr lang="fr-FR" smtClean="0"/>
              <a:t>03/11/2021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4281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B28E347-DDB4-4B4E-959B-CA1F97A8BBE7}" type="datetimeFigureOut">
              <a:rPr lang="fr-FR" smtClean="0"/>
              <a:t>03/11/2021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94387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B28E347-DDB4-4B4E-959B-CA1F97A8BBE7}" type="datetimeFigureOut">
              <a:rPr lang="fr-FR" smtClean="0"/>
              <a:t>03/11/2021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261199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B28E347-DDB4-4B4E-959B-CA1F97A8BBE7}" type="datetimeFigureOut">
              <a:rPr lang="fr-FR" smtClean="0"/>
              <a:t>03/11/2021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272431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B28E347-DDB4-4B4E-959B-CA1F97A8BBE7}" type="datetimeFigureOut">
              <a:rPr lang="fr-FR" smtClean="0"/>
              <a:t>03/11/2021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231586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B28E347-DDB4-4B4E-959B-CA1F97A8BBE7}" type="datetimeFigureOut">
              <a:rPr lang="fr-FR" smtClean="0"/>
              <a:t>03/11/2021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27664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28E347-DDB4-4B4E-959B-CA1F97A8BBE7}" type="datetimeFigureOut">
              <a:rPr lang="fr-FR" smtClean="0"/>
              <a:t>03/11/2021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285329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49"/>
            <a:ext cx="3008313" cy="1162051"/>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B28E347-DDB4-4B4E-959B-CA1F97A8BBE7}" type="datetimeFigureOut">
              <a:rPr lang="fr-FR" smtClean="0"/>
              <a:t>03/11/2021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92486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9"/>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B28E347-DDB4-4B4E-959B-CA1F97A8BBE7}" type="datetimeFigureOut">
              <a:rPr lang="fr-FR" smtClean="0"/>
              <a:t>03/11/2021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94022A-42C0-45AF-B093-E5A3A07644B5}" type="slidenum">
              <a:rPr lang="fr-FR" smtClean="0"/>
              <a:t>‹N°›</a:t>
            </a:fld>
            <a:endParaRPr lang="fr-FR"/>
          </a:p>
        </p:txBody>
      </p:sp>
    </p:spTree>
    <p:extLst>
      <p:ext uri="{BB962C8B-B14F-4D97-AF65-F5344CB8AC3E}">
        <p14:creationId xmlns:p14="http://schemas.microsoft.com/office/powerpoint/2010/main" val="23570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8E347-DDB4-4B4E-959B-CA1F97A8BBE7}" type="datetimeFigureOut">
              <a:rPr lang="fr-FR" smtClean="0"/>
              <a:t>03/11/2021</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4022A-42C0-45AF-B093-E5A3A07644B5}" type="slidenum">
              <a:rPr lang="fr-FR" smtClean="0"/>
              <a:t>‹N°›</a:t>
            </a:fld>
            <a:endParaRPr lang="fr-FR"/>
          </a:p>
        </p:txBody>
      </p:sp>
    </p:spTree>
    <p:extLst>
      <p:ext uri="{BB962C8B-B14F-4D97-AF65-F5344CB8AC3E}">
        <p14:creationId xmlns:p14="http://schemas.microsoft.com/office/powerpoint/2010/main" val="3669408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ves.df@uca.fr" TargetMode="External"/><Relationship Id="rId2" Type="http://schemas.openxmlformats.org/officeDocument/2006/relationships/hyperlink" Target="https://fc.uca.fr/valider-mes-acquis/" TargetMode="Externa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fc.uca.fr/valider-mes-acquis/" TargetMode="External"/><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c.uca.fr/valider-mes-acquis/" TargetMode="External"/><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1647394"/>
            <a:ext cx="7920880" cy="2308324"/>
          </a:xfrm>
          <a:prstGeom prst="rect">
            <a:avLst/>
          </a:prstGeom>
          <a:noFill/>
        </p:spPr>
        <p:txBody>
          <a:bodyPr wrap="square" rtlCol="0">
            <a:spAutoFit/>
          </a:bodyPr>
          <a:lstStyle/>
          <a:p>
            <a:pPr algn="ctr"/>
            <a:r>
              <a:rPr lang="fr-FR" sz="4800" b="1" dirty="0">
                <a:solidFill>
                  <a:srgbClr val="008F9B"/>
                </a:solidFill>
                <a:effectLst>
                  <a:outerShdw blurRad="38100" dist="38100" dir="2700000" algn="tl">
                    <a:srgbClr val="000000">
                      <a:alpha val="43137"/>
                    </a:srgbClr>
                  </a:outerShdw>
                </a:effectLst>
              </a:rPr>
              <a:t>Valider mes acquis professionnels à l’Université comment faire ?</a:t>
            </a:r>
          </a:p>
        </p:txBody>
      </p:sp>
      <p:sp>
        <p:nvSpPr>
          <p:cNvPr id="8" name="ZoneTexte 7"/>
          <p:cNvSpPr txBox="1"/>
          <p:nvPr/>
        </p:nvSpPr>
        <p:spPr>
          <a:xfrm>
            <a:off x="3203848" y="4610441"/>
            <a:ext cx="2504019" cy="1200329"/>
          </a:xfrm>
          <a:prstGeom prst="rect">
            <a:avLst/>
          </a:prstGeom>
          <a:noFill/>
        </p:spPr>
        <p:txBody>
          <a:bodyPr wrap="none" rtlCol="0">
            <a:spAutoFit/>
          </a:bodyPr>
          <a:lstStyle/>
          <a:p>
            <a:pPr algn="ctr"/>
            <a:r>
              <a:rPr lang="fr-FR" sz="2400" b="1" dirty="0">
                <a:solidFill>
                  <a:schemeClr val="tx1">
                    <a:lumMod val="65000"/>
                    <a:lumOff val="35000"/>
                  </a:schemeClr>
                </a:solidFill>
              </a:rPr>
              <a:t>Yannick VIGIGNOL</a:t>
            </a:r>
            <a:br>
              <a:rPr lang="fr-FR" sz="2400" b="1" dirty="0">
                <a:solidFill>
                  <a:schemeClr val="tx1">
                    <a:lumMod val="65000"/>
                    <a:lumOff val="35000"/>
                  </a:schemeClr>
                </a:solidFill>
              </a:rPr>
            </a:br>
            <a:r>
              <a:rPr lang="fr-FR" sz="2400" b="1" dirty="0">
                <a:solidFill>
                  <a:schemeClr val="tx1">
                    <a:lumMod val="65000"/>
                    <a:lumOff val="35000"/>
                  </a:schemeClr>
                </a:solidFill>
              </a:rPr>
              <a:t>Kadija TOUIJAR</a:t>
            </a:r>
            <a:br>
              <a:rPr lang="fr-FR" sz="2400" b="1" dirty="0">
                <a:solidFill>
                  <a:schemeClr val="tx1">
                    <a:lumMod val="65000"/>
                    <a:lumOff val="35000"/>
                  </a:schemeClr>
                </a:solidFill>
              </a:rPr>
            </a:br>
            <a:r>
              <a:rPr lang="fr-FR" sz="2400" b="1" dirty="0">
                <a:solidFill>
                  <a:schemeClr val="tx1">
                    <a:lumMod val="65000"/>
                    <a:lumOff val="35000"/>
                  </a:schemeClr>
                </a:solidFill>
              </a:rPr>
              <a:t>Laura GRASSAC</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28" y="332656"/>
            <a:ext cx="1550603" cy="1552263"/>
          </a:xfrm>
          <a:prstGeom prst="rect">
            <a:avLst/>
          </a:prstGeom>
        </p:spPr>
      </p:pic>
    </p:spTree>
    <p:extLst>
      <p:ext uri="{BB962C8B-B14F-4D97-AF65-F5344CB8AC3E}">
        <p14:creationId xmlns:p14="http://schemas.microsoft.com/office/powerpoint/2010/main" val="278745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115616" y="863596"/>
            <a:ext cx="6696744" cy="5382888"/>
          </a:xfrm>
          <a:prstGeom prst="rect">
            <a:avLst/>
          </a:prstGeom>
        </p:spPr>
      </p:pic>
      <p:sp>
        <p:nvSpPr>
          <p:cNvPr id="6" name="Titre 1"/>
          <p:cNvSpPr>
            <a:spLocks noGrp="1"/>
          </p:cNvSpPr>
          <p:nvPr>
            <p:ph type="title"/>
          </p:nvPr>
        </p:nvSpPr>
        <p:spPr>
          <a:xfrm>
            <a:off x="1115616" y="274639"/>
            <a:ext cx="6768752" cy="588957"/>
          </a:xfrm>
        </p:spPr>
        <p:txBody>
          <a:bodyPr>
            <a:noAutofit/>
          </a:bodyPr>
          <a:lstStyle/>
          <a:p>
            <a:pPr algn="ctr"/>
            <a:r>
              <a:rPr lang="fr-FR" sz="4000" b="1" dirty="0">
                <a:solidFill>
                  <a:srgbClr val="008F9B"/>
                </a:solidFill>
              </a:rPr>
              <a:t>Tarifs VAE à l’UCA</a:t>
            </a:r>
            <a:endParaRPr lang="fr-FR" sz="4000"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spTree>
    <p:extLst>
      <p:ext uri="{BB962C8B-B14F-4D97-AF65-F5344CB8AC3E}">
        <p14:creationId xmlns:p14="http://schemas.microsoft.com/office/powerpoint/2010/main" val="4243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115616" y="274639"/>
            <a:ext cx="6768752" cy="588957"/>
          </a:xfrm>
        </p:spPr>
        <p:txBody>
          <a:bodyPr>
            <a:noAutofit/>
          </a:bodyPr>
          <a:lstStyle/>
          <a:p>
            <a:pPr algn="ctr"/>
            <a:r>
              <a:rPr lang="fr-FR" sz="4000" b="1" dirty="0">
                <a:solidFill>
                  <a:srgbClr val="008F9B"/>
                </a:solidFill>
              </a:rPr>
              <a:t>Financements mobilisables</a:t>
            </a:r>
            <a:endParaRPr lang="fr-FR" sz="4000"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graphicFrame>
        <p:nvGraphicFramePr>
          <p:cNvPr id="3" name="Diagramme 2"/>
          <p:cNvGraphicFramePr/>
          <p:nvPr>
            <p:extLst>
              <p:ext uri="{D42A27DB-BD31-4B8C-83A1-F6EECF244321}">
                <p14:modId xmlns:p14="http://schemas.microsoft.com/office/powerpoint/2010/main" val="4163122939"/>
              </p:ext>
            </p:extLst>
          </p:nvPr>
        </p:nvGraphicFramePr>
        <p:xfrm>
          <a:off x="251520" y="1243169"/>
          <a:ext cx="8640960" cy="506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25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48812"/>
            <a:ext cx="7632848" cy="1007980"/>
          </a:xfrm>
        </p:spPr>
        <p:txBody>
          <a:bodyPr>
            <a:noAutofit/>
          </a:bodyPr>
          <a:lstStyle/>
          <a:p>
            <a:pPr algn="ctr"/>
            <a:r>
              <a:rPr lang="fr-FR" sz="4800" dirty="0">
                <a:solidFill>
                  <a:srgbClr val="008F9B"/>
                </a:solidFill>
                <a:effectLst>
                  <a:outerShdw blurRad="38100" dist="38100" dir="2700000" algn="tl">
                    <a:srgbClr val="000000">
                      <a:alpha val="43137"/>
                    </a:srgbClr>
                  </a:outerShdw>
                </a:effectLst>
              </a:rPr>
              <a:t>VES Diplômante à l’UCA</a:t>
            </a:r>
          </a:p>
        </p:txBody>
      </p:sp>
      <p:sp>
        <p:nvSpPr>
          <p:cNvPr id="4" name="Espace réservé du texte 3"/>
          <p:cNvSpPr>
            <a:spLocks noGrp="1"/>
          </p:cNvSpPr>
          <p:nvPr>
            <p:ph type="body" sz="half" idx="2"/>
          </p:nvPr>
        </p:nvSpPr>
        <p:spPr>
          <a:xfrm>
            <a:off x="422852" y="1668901"/>
            <a:ext cx="2936177" cy="3344275"/>
          </a:xfrm>
        </p:spPr>
        <p:txBody>
          <a:bodyPr>
            <a:normAutofit fontScale="40000" lnSpcReduction="20000"/>
          </a:bodyPr>
          <a:lstStyle/>
          <a:p>
            <a:pPr marL="285750" indent="-285750">
              <a:lnSpc>
                <a:spcPct val="150000"/>
              </a:lnSpc>
              <a:spcBef>
                <a:spcPts val="1200"/>
              </a:spcBef>
              <a:buClr>
                <a:srgbClr val="008F9B"/>
              </a:buClr>
              <a:buFont typeface="Wingdings" panose="05000000000000000000" pitchFamily="2" charset="2"/>
              <a:buChar char="Ø"/>
            </a:pPr>
            <a:r>
              <a:rPr lang="fr-FR" sz="2900" dirty="0"/>
              <a:t>Consulter les informations et la procédure sur le site : </a:t>
            </a:r>
            <a:br>
              <a:rPr lang="fr-FR" sz="2900" dirty="0"/>
            </a:br>
            <a:r>
              <a:rPr lang="fr-FR" sz="2900" dirty="0">
                <a:hlinkClick r:id="rId2"/>
              </a:rPr>
              <a:t>https://fc.uca.fr/valider-mes-acquis/</a:t>
            </a:r>
            <a:r>
              <a:rPr lang="fr-FR" sz="2900" dirty="0"/>
              <a:t>  </a:t>
            </a:r>
          </a:p>
          <a:p>
            <a:pPr marL="285750" indent="-285750">
              <a:lnSpc>
                <a:spcPct val="150000"/>
              </a:lnSpc>
              <a:spcBef>
                <a:spcPts val="1200"/>
              </a:spcBef>
              <a:buClr>
                <a:srgbClr val="008F9B"/>
              </a:buClr>
              <a:buFont typeface="Wingdings" panose="05000000000000000000" pitchFamily="2" charset="2"/>
              <a:buChar char="Ø"/>
            </a:pPr>
            <a:r>
              <a:rPr lang="fr-FR" sz="2900" dirty="0"/>
              <a:t>Télécharger le dossier VES </a:t>
            </a:r>
          </a:p>
          <a:p>
            <a:pPr marL="285750" indent="-285750">
              <a:lnSpc>
                <a:spcPct val="150000"/>
              </a:lnSpc>
              <a:spcBef>
                <a:spcPts val="1200"/>
              </a:spcBef>
              <a:buClr>
                <a:srgbClr val="008F9B"/>
              </a:buClr>
              <a:buFont typeface="Wingdings" panose="05000000000000000000" pitchFamily="2" charset="2"/>
              <a:buChar char="Ø"/>
            </a:pPr>
            <a:r>
              <a:rPr lang="fr-FR" sz="2900" dirty="0"/>
              <a:t>Envoie du dossier par mail à l’adresse </a:t>
            </a:r>
            <a:br>
              <a:rPr lang="fr-FR" sz="2900" dirty="0"/>
            </a:br>
            <a:r>
              <a:rPr lang="fr-FR" sz="2900" dirty="0">
                <a:hlinkClick r:id="rId3"/>
              </a:rPr>
              <a:t>ves.df@uca.fr</a:t>
            </a:r>
            <a:r>
              <a:rPr lang="fr-FR" sz="2900" dirty="0"/>
              <a:t> </a:t>
            </a:r>
          </a:p>
          <a:p>
            <a:pPr marL="285750" indent="-285750">
              <a:lnSpc>
                <a:spcPct val="150000"/>
              </a:lnSpc>
              <a:spcBef>
                <a:spcPts val="1200"/>
              </a:spcBef>
              <a:buClr>
                <a:srgbClr val="008F9B"/>
              </a:buClr>
              <a:buFont typeface="Wingdings" panose="05000000000000000000" pitchFamily="2" charset="2"/>
              <a:buChar char="Ø"/>
            </a:pPr>
            <a:r>
              <a:rPr lang="fr-FR" sz="2900" dirty="0"/>
              <a:t>Règlement des frais de dossier  (100€)</a:t>
            </a:r>
          </a:p>
          <a:p>
            <a:pPr marL="285750" indent="-285750">
              <a:lnSpc>
                <a:spcPct val="150000"/>
              </a:lnSpc>
              <a:spcBef>
                <a:spcPts val="1200"/>
              </a:spcBef>
              <a:buClr>
                <a:srgbClr val="008F9B"/>
              </a:buClr>
              <a:buFont typeface="Wingdings" panose="05000000000000000000" pitchFamily="2" charset="2"/>
              <a:buChar char="Ø"/>
            </a:pPr>
            <a:r>
              <a:rPr lang="fr-FR" sz="2900" dirty="0"/>
              <a:t>Inscription au service scolarité de la composante concernée</a:t>
            </a:r>
          </a:p>
          <a:p>
            <a:pPr marL="285750" indent="-285750">
              <a:lnSpc>
                <a:spcPct val="150000"/>
              </a:lnSpc>
              <a:spcBef>
                <a:spcPts val="1200"/>
              </a:spcBef>
              <a:buClr>
                <a:srgbClr val="008F9B"/>
              </a:buClr>
              <a:buFont typeface="Wingdings" panose="05000000000000000000" pitchFamily="2" charset="2"/>
              <a:buChar char="Ø"/>
            </a:pPr>
            <a:r>
              <a:rPr lang="fr-FR" sz="2900" dirty="0"/>
              <a:t>Jury VES </a:t>
            </a:r>
            <a:r>
              <a:rPr lang="fr-FR" sz="2000" dirty="0"/>
              <a:t> </a:t>
            </a:r>
          </a:p>
          <a:p>
            <a:endParaRPr lang="fr-FR" dirty="0"/>
          </a:p>
        </p:txBody>
      </p:sp>
      <p:pic>
        <p:nvPicPr>
          <p:cNvPr id="6" name="Image 5"/>
          <p:cNvPicPr>
            <a:picLocks noChangeAspect="1"/>
          </p:cNvPicPr>
          <p:nvPr/>
        </p:nvPicPr>
        <p:blipFill>
          <a:blip r:embed="rId4"/>
          <a:stretch>
            <a:fillRect/>
          </a:stretch>
        </p:blipFill>
        <p:spPr>
          <a:xfrm>
            <a:off x="3393379" y="2236548"/>
            <a:ext cx="5606605" cy="3136668"/>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pic>
        <p:nvPicPr>
          <p:cNvPr id="1030" name="Picture 6">
            <a:extLst>
              <a:ext uri="{FF2B5EF4-FFF2-40B4-BE49-F238E27FC236}">
                <a16:creationId xmlns:a16="http://schemas.microsoft.com/office/drawing/2014/main" id="{6496B6E9-A78B-4850-A913-5176B61EBF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450" y="5011822"/>
            <a:ext cx="2478979" cy="148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0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74639"/>
            <a:ext cx="6912768" cy="634081"/>
          </a:xfrm>
        </p:spPr>
        <p:txBody>
          <a:bodyPr>
            <a:normAutofit fontScale="90000"/>
          </a:bodyPr>
          <a:lstStyle/>
          <a:p>
            <a:r>
              <a:rPr lang="fr-FR" sz="3200" dirty="0">
                <a:solidFill>
                  <a:srgbClr val="008F9B"/>
                </a:solidFill>
                <a:effectLst>
                  <a:outerShdw blurRad="38100" dist="38100" dir="2700000" algn="tl">
                    <a:srgbClr val="000000">
                      <a:alpha val="43137"/>
                    </a:srgbClr>
                  </a:outerShdw>
                </a:effectLst>
              </a:rPr>
              <a:t>Dispositifs de validation des acquis à l’UCA</a:t>
            </a:r>
            <a:endParaRPr lang="fr-FR" sz="3200" dirty="0"/>
          </a:p>
        </p:txBody>
      </p:sp>
      <p:pic>
        <p:nvPicPr>
          <p:cNvPr id="9" name="Espace réservé du contenu 8"/>
          <p:cNvPicPr>
            <a:picLocks noGrp="1" noChangeAspect="1"/>
          </p:cNvPicPr>
          <p:nvPr>
            <p:ph sz="half" idx="2"/>
          </p:nvPr>
        </p:nvPicPr>
        <p:blipFill>
          <a:blip r:embed="rId2"/>
          <a:stretch>
            <a:fillRect/>
          </a:stretch>
        </p:blipFill>
        <p:spPr>
          <a:xfrm>
            <a:off x="2123728" y="1124744"/>
            <a:ext cx="4896544" cy="5071110"/>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spTree>
    <p:extLst>
      <p:ext uri="{BB962C8B-B14F-4D97-AF65-F5344CB8AC3E}">
        <p14:creationId xmlns:p14="http://schemas.microsoft.com/office/powerpoint/2010/main" val="57399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48812"/>
            <a:ext cx="7632848" cy="1007980"/>
          </a:xfrm>
        </p:spPr>
        <p:txBody>
          <a:bodyPr>
            <a:noAutofit/>
          </a:bodyPr>
          <a:lstStyle/>
          <a:p>
            <a:pPr algn="ctr"/>
            <a:r>
              <a:rPr lang="fr-FR" sz="4800" dirty="0">
                <a:solidFill>
                  <a:srgbClr val="008F9B"/>
                </a:solidFill>
                <a:effectLst>
                  <a:outerShdw blurRad="38100" dist="38100" dir="2700000" algn="tl">
                    <a:srgbClr val="000000">
                      <a:alpha val="43137"/>
                    </a:srgbClr>
                  </a:outerShdw>
                </a:effectLst>
              </a:rPr>
              <a:t>Autres ressources</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graphicFrame>
        <p:nvGraphicFramePr>
          <p:cNvPr id="5" name="Diagramme 4"/>
          <p:cNvGraphicFramePr/>
          <p:nvPr>
            <p:extLst>
              <p:ext uri="{D42A27DB-BD31-4B8C-83A1-F6EECF244321}">
                <p14:modId xmlns:p14="http://schemas.microsoft.com/office/powerpoint/2010/main" val="1075383234"/>
              </p:ext>
            </p:extLst>
          </p:nvPr>
        </p:nvGraphicFramePr>
        <p:xfrm>
          <a:off x="1619672"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613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graphicFrame>
        <p:nvGraphicFramePr>
          <p:cNvPr id="2" name="Diagramme 1"/>
          <p:cNvGraphicFramePr/>
          <p:nvPr>
            <p:extLst>
              <p:ext uri="{D42A27DB-BD31-4B8C-83A1-F6EECF244321}">
                <p14:modId xmlns:p14="http://schemas.microsoft.com/office/powerpoint/2010/main" val="481894004"/>
              </p:ext>
            </p:extLst>
          </p:nvPr>
        </p:nvGraphicFramePr>
        <p:xfrm>
          <a:off x="505019" y="1239005"/>
          <a:ext cx="7848872" cy="5047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ZoneTexte 5"/>
          <p:cNvSpPr txBox="1"/>
          <p:nvPr/>
        </p:nvSpPr>
        <p:spPr>
          <a:xfrm>
            <a:off x="731642" y="161787"/>
            <a:ext cx="7632848" cy="1077218"/>
          </a:xfrm>
          <a:prstGeom prst="rect">
            <a:avLst/>
          </a:prstGeom>
          <a:noFill/>
        </p:spPr>
        <p:txBody>
          <a:bodyPr wrap="square" rtlCol="0">
            <a:spAutoFit/>
          </a:bodyPr>
          <a:lstStyle/>
          <a:p>
            <a:pPr algn="ctr"/>
            <a:r>
              <a:rPr lang="fr-FR" sz="3200" b="1" dirty="0">
                <a:solidFill>
                  <a:srgbClr val="008F9B"/>
                </a:solidFill>
              </a:rPr>
              <a:t>Qui contacter à l’Université Clermont Auvergne ?</a:t>
            </a:r>
          </a:p>
        </p:txBody>
      </p:sp>
    </p:spTree>
    <p:extLst>
      <p:ext uri="{BB962C8B-B14F-4D97-AF65-F5344CB8AC3E}">
        <p14:creationId xmlns:p14="http://schemas.microsoft.com/office/powerpoint/2010/main" val="211053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74171" y="1261992"/>
            <a:ext cx="7560839" cy="2046714"/>
          </a:xfrm>
          <a:prstGeom prst="rect">
            <a:avLst/>
          </a:prstGeom>
          <a:noFill/>
        </p:spPr>
        <p:txBody>
          <a:bodyPr wrap="square" rtlCol="0">
            <a:spAutoFit/>
          </a:bodyPr>
          <a:lstStyle/>
          <a:p>
            <a:pPr marL="891450" indent="-457200">
              <a:spcBef>
                <a:spcPts val="600"/>
              </a:spcBef>
              <a:buFont typeface="Wingdings" panose="05000000000000000000" pitchFamily="2" charset="2"/>
              <a:buChar char="ü"/>
            </a:pPr>
            <a:r>
              <a:rPr lang="fr-FR" sz="2800" dirty="0">
                <a:solidFill>
                  <a:schemeClr val="tx1">
                    <a:lumMod val="95000"/>
                    <a:lumOff val="5000"/>
                  </a:schemeClr>
                </a:solidFill>
              </a:rPr>
              <a:t>Évolution professionnelle</a:t>
            </a:r>
          </a:p>
          <a:p>
            <a:pPr marL="720000" indent="-285750">
              <a:spcBef>
                <a:spcPts val="600"/>
              </a:spcBef>
              <a:buFont typeface="Wingdings" panose="05000000000000000000" pitchFamily="2" charset="2"/>
              <a:buChar char="ü"/>
            </a:pPr>
            <a:r>
              <a:rPr lang="fr-FR" sz="2800" dirty="0">
                <a:solidFill>
                  <a:schemeClr val="tx1">
                    <a:lumMod val="95000"/>
                    <a:lumOff val="5000"/>
                  </a:schemeClr>
                </a:solidFill>
              </a:rPr>
              <a:t>  Repositionnement sur le marché du travail</a:t>
            </a:r>
          </a:p>
          <a:p>
            <a:pPr marL="720000" indent="-285750">
              <a:spcBef>
                <a:spcPts val="600"/>
              </a:spcBef>
              <a:buFont typeface="Wingdings" panose="05000000000000000000" pitchFamily="2" charset="2"/>
              <a:buChar char="ü"/>
            </a:pPr>
            <a:r>
              <a:rPr lang="fr-FR" sz="2800" dirty="0">
                <a:solidFill>
                  <a:schemeClr val="tx1">
                    <a:lumMod val="95000"/>
                    <a:lumOff val="5000"/>
                  </a:schemeClr>
                </a:solidFill>
              </a:rPr>
              <a:t>  Reconversion professionnelle</a:t>
            </a:r>
          </a:p>
          <a:p>
            <a:pPr marL="720000" indent="-285750">
              <a:spcBef>
                <a:spcPts val="600"/>
              </a:spcBef>
              <a:buFont typeface="Wingdings" panose="05000000000000000000" pitchFamily="2" charset="2"/>
              <a:buChar char="ü"/>
            </a:pPr>
            <a:r>
              <a:rPr lang="fr-FR" sz="2800" dirty="0">
                <a:solidFill>
                  <a:schemeClr val="tx1">
                    <a:lumMod val="95000"/>
                    <a:lumOff val="5000"/>
                  </a:schemeClr>
                </a:solidFill>
              </a:rPr>
              <a:t>  Besoin de reconnaissance </a:t>
            </a:r>
          </a:p>
        </p:txBody>
      </p:sp>
      <p:sp>
        <p:nvSpPr>
          <p:cNvPr id="11" name="ZoneTexte 10"/>
          <p:cNvSpPr txBox="1"/>
          <p:nvPr/>
        </p:nvSpPr>
        <p:spPr>
          <a:xfrm>
            <a:off x="1835696" y="313478"/>
            <a:ext cx="5799409" cy="646331"/>
          </a:xfrm>
          <a:prstGeom prst="rect">
            <a:avLst/>
          </a:prstGeom>
          <a:noFill/>
        </p:spPr>
        <p:txBody>
          <a:bodyPr wrap="none" rtlCol="0">
            <a:spAutoFit/>
          </a:bodyPr>
          <a:lstStyle/>
          <a:p>
            <a:pPr algn="ctr"/>
            <a:r>
              <a:rPr lang="fr-FR" sz="3600" b="1" dirty="0">
                <a:solidFill>
                  <a:srgbClr val="008F9B"/>
                </a:solidFill>
              </a:rPr>
              <a:t>Pourquoi valider ses acquis ? </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139487"/>
            <a:ext cx="1550603" cy="1552263"/>
          </a:xfrm>
          <a:prstGeom prst="rect">
            <a:avLst/>
          </a:prstGeom>
        </p:spPr>
      </p:pic>
      <p:pic>
        <p:nvPicPr>
          <p:cNvPr id="2050" name="Picture 2" descr="Envisager une reconversion professionnelle dans le domaine du bien ...">
            <a:extLst>
              <a:ext uri="{FF2B5EF4-FFF2-40B4-BE49-F238E27FC236}">
                <a16:creationId xmlns:a16="http://schemas.microsoft.com/office/drawing/2014/main" id="{DB3EAE3F-04B1-4F42-8103-96325C16F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815" y="3610890"/>
            <a:ext cx="2818337" cy="293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53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139487"/>
            <a:ext cx="1550603" cy="1552263"/>
          </a:xfrm>
          <a:prstGeom prst="rect">
            <a:avLst/>
          </a:prstGeom>
        </p:spPr>
      </p:pic>
      <p:sp>
        <p:nvSpPr>
          <p:cNvPr id="5" name="Titre 4"/>
          <p:cNvSpPr txBox="1">
            <a:spLocks noGrp="1"/>
          </p:cNvSpPr>
          <p:nvPr>
            <p:ph type="title"/>
          </p:nvPr>
        </p:nvSpPr>
        <p:spPr>
          <a:xfrm>
            <a:off x="2548120" y="522973"/>
            <a:ext cx="4047775" cy="646331"/>
          </a:xfrm>
          <a:prstGeom prst="rect">
            <a:avLst/>
          </a:prstGeom>
          <a:noFill/>
        </p:spPr>
        <p:txBody>
          <a:bodyPr wrap="none" rtlCol="0">
            <a:spAutoFit/>
          </a:bodyPr>
          <a:lstStyle/>
          <a:p>
            <a:pPr algn="ctr"/>
            <a:r>
              <a:rPr lang="fr-FR" sz="3600" b="1" dirty="0">
                <a:solidFill>
                  <a:srgbClr val="008F9B"/>
                </a:solidFill>
              </a:rPr>
              <a:t>Projet professionnel</a:t>
            </a: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14555962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733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5105"/>
            <a:ext cx="8229600" cy="634081"/>
          </a:xfrm>
        </p:spPr>
        <p:txBody>
          <a:bodyPr>
            <a:normAutofit/>
          </a:bodyPr>
          <a:lstStyle/>
          <a:p>
            <a:r>
              <a:rPr lang="fr-FR" sz="2900" dirty="0">
                <a:solidFill>
                  <a:srgbClr val="008F9B"/>
                </a:solidFill>
                <a:effectLst>
                  <a:outerShdw blurRad="38100" dist="38100" dir="2700000" algn="tl">
                    <a:srgbClr val="000000">
                      <a:alpha val="43137"/>
                    </a:srgbClr>
                  </a:outerShdw>
                </a:effectLst>
              </a:rPr>
              <a:t>Dispositifs de validation des acquis à l’UCA</a:t>
            </a:r>
            <a:endParaRPr lang="fr-FR" sz="2900" dirty="0"/>
          </a:p>
        </p:txBody>
      </p:sp>
      <p:pic>
        <p:nvPicPr>
          <p:cNvPr id="9" name="Espace réservé du contenu 8"/>
          <p:cNvPicPr>
            <a:picLocks noGrp="1" noChangeAspect="1"/>
          </p:cNvPicPr>
          <p:nvPr>
            <p:ph sz="half" idx="2"/>
          </p:nvPr>
        </p:nvPicPr>
        <p:blipFill>
          <a:blip r:embed="rId2"/>
          <a:stretch>
            <a:fillRect/>
          </a:stretch>
        </p:blipFill>
        <p:spPr>
          <a:xfrm>
            <a:off x="2123728" y="1124744"/>
            <a:ext cx="4896544" cy="5071110"/>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spTree>
    <p:extLst>
      <p:ext uri="{BB962C8B-B14F-4D97-AF65-F5344CB8AC3E}">
        <p14:creationId xmlns:p14="http://schemas.microsoft.com/office/powerpoint/2010/main" val="277163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575" y="875829"/>
            <a:ext cx="8229600" cy="1143000"/>
          </a:xfrm>
        </p:spPr>
        <p:txBody>
          <a:bodyPr>
            <a:noAutofit/>
          </a:bodyPr>
          <a:lstStyle/>
          <a:p>
            <a:r>
              <a:rPr lang="fr-FR" sz="3600" b="1" dirty="0">
                <a:solidFill>
                  <a:srgbClr val="008F9B"/>
                </a:solidFill>
              </a:rPr>
              <a:t>Valider ses acquis pour une entrée en formation</a:t>
            </a:r>
            <a:endParaRPr lang="fr-FR" sz="3600" dirty="0"/>
          </a:p>
        </p:txBody>
      </p:sp>
      <p:sp>
        <p:nvSpPr>
          <p:cNvPr id="3" name="Espace réservé du texte 2"/>
          <p:cNvSpPr>
            <a:spLocks noGrp="1"/>
          </p:cNvSpPr>
          <p:nvPr>
            <p:ph type="body" idx="1"/>
          </p:nvPr>
        </p:nvSpPr>
        <p:spPr>
          <a:xfrm>
            <a:off x="425806" y="2238751"/>
            <a:ext cx="4040188" cy="639763"/>
          </a:xfrm>
        </p:spPr>
        <p:txBody>
          <a:bodyPr>
            <a:noAutofit/>
          </a:bodyPr>
          <a:lstStyle/>
          <a:p>
            <a:pPr>
              <a:spcBef>
                <a:spcPts val="600"/>
              </a:spcBef>
            </a:pPr>
            <a:r>
              <a:rPr lang="fr-FR" sz="2200" dirty="0">
                <a:solidFill>
                  <a:schemeClr val="accent5">
                    <a:lumMod val="75000"/>
                  </a:schemeClr>
                </a:solidFill>
              </a:rPr>
              <a:t>Prise en compte de l’expérience professionnelle</a:t>
            </a:r>
          </a:p>
        </p:txBody>
      </p:sp>
      <p:sp>
        <p:nvSpPr>
          <p:cNvPr id="4" name="Espace réservé du contenu 3"/>
          <p:cNvSpPr>
            <a:spLocks noGrp="1"/>
          </p:cNvSpPr>
          <p:nvPr>
            <p:ph sz="half" idx="2"/>
          </p:nvPr>
        </p:nvSpPr>
        <p:spPr>
          <a:xfrm>
            <a:off x="423465" y="4725144"/>
            <a:ext cx="4040188" cy="792088"/>
          </a:xfrm>
        </p:spPr>
        <p:txBody>
          <a:bodyPr>
            <a:normAutofit lnSpcReduction="10000"/>
          </a:bodyPr>
          <a:lstStyle/>
          <a:p>
            <a:pPr marL="0" indent="0">
              <a:buNone/>
            </a:pPr>
            <a:r>
              <a:rPr lang="fr-FR" dirty="0">
                <a:solidFill>
                  <a:srgbClr val="008F9B"/>
                </a:solidFill>
              </a:rPr>
              <a:t>Validation des Acquis Professionnels (VAP)</a:t>
            </a:r>
          </a:p>
        </p:txBody>
      </p:sp>
      <p:sp>
        <p:nvSpPr>
          <p:cNvPr id="5" name="Espace réservé du texte 4"/>
          <p:cNvSpPr>
            <a:spLocks noGrp="1"/>
          </p:cNvSpPr>
          <p:nvPr>
            <p:ph type="body" sz="quarter" idx="3"/>
          </p:nvPr>
        </p:nvSpPr>
        <p:spPr>
          <a:xfrm>
            <a:off x="4630337" y="2242199"/>
            <a:ext cx="4041775" cy="639763"/>
          </a:xfrm>
        </p:spPr>
        <p:txBody>
          <a:bodyPr>
            <a:noAutofit/>
          </a:bodyPr>
          <a:lstStyle/>
          <a:p>
            <a:pPr>
              <a:spcBef>
                <a:spcPts val="600"/>
              </a:spcBef>
            </a:pPr>
            <a:r>
              <a:rPr lang="fr-FR" sz="2200" dirty="0">
                <a:solidFill>
                  <a:schemeClr val="accent5">
                    <a:lumMod val="75000"/>
                  </a:schemeClr>
                </a:solidFill>
              </a:rPr>
              <a:t>Prise en compte des études supérieures</a:t>
            </a:r>
          </a:p>
        </p:txBody>
      </p:sp>
      <p:sp>
        <p:nvSpPr>
          <p:cNvPr id="6" name="Espace réservé du contenu 5"/>
          <p:cNvSpPr>
            <a:spLocks noGrp="1"/>
          </p:cNvSpPr>
          <p:nvPr>
            <p:ph sz="quarter" idx="4"/>
          </p:nvPr>
        </p:nvSpPr>
        <p:spPr>
          <a:xfrm>
            <a:off x="4630336" y="4725144"/>
            <a:ext cx="4041775" cy="1152128"/>
          </a:xfrm>
        </p:spPr>
        <p:txBody>
          <a:bodyPr>
            <a:normAutofit lnSpcReduction="10000"/>
          </a:bodyPr>
          <a:lstStyle/>
          <a:p>
            <a:pPr marL="0" indent="0">
              <a:buNone/>
            </a:pPr>
            <a:r>
              <a:rPr lang="fr-FR" dirty="0">
                <a:solidFill>
                  <a:srgbClr val="008F9B"/>
                </a:solidFill>
              </a:rPr>
              <a:t>Validation des Études Supérieures Non Diplômante (VES Non Diplômante)</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sp>
        <p:nvSpPr>
          <p:cNvPr id="8" name="Flèche vers le bas 7"/>
          <p:cNvSpPr/>
          <p:nvPr/>
        </p:nvSpPr>
        <p:spPr>
          <a:xfrm>
            <a:off x="1331640" y="3001262"/>
            <a:ext cx="792088"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5364088" y="2999592"/>
            <a:ext cx="792088"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435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48813"/>
            <a:ext cx="3008313" cy="670396"/>
          </a:xfrm>
        </p:spPr>
        <p:txBody>
          <a:bodyPr>
            <a:noAutofit/>
          </a:bodyPr>
          <a:lstStyle/>
          <a:p>
            <a:pPr algn="ctr"/>
            <a:r>
              <a:rPr lang="fr-FR" sz="4000" dirty="0">
                <a:solidFill>
                  <a:srgbClr val="008F9B"/>
                </a:solidFill>
                <a:effectLst>
                  <a:outerShdw blurRad="38100" dist="38100" dir="2700000" algn="tl">
                    <a:srgbClr val="000000">
                      <a:alpha val="43137"/>
                    </a:srgbClr>
                  </a:outerShdw>
                </a:effectLst>
              </a:rPr>
              <a:t>VAP à l’UCA</a:t>
            </a:r>
          </a:p>
        </p:txBody>
      </p:sp>
      <p:pic>
        <p:nvPicPr>
          <p:cNvPr id="5" name="Espace réservé du contenu 4"/>
          <p:cNvPicPr>
            <a:picLocks noGrp="1" noChangeAspect="1"/>
          </p:cNvPicPr>
          <p:nvPr>
            <p:ph idx="1"/>
          </p:nvPr>
        </p:nvPicPr>
        <p:blipFill>
          <a:blip r:embed="rId2"/>
          <a:stretch>
            <a:fillRect/>
          </a:stretch>
        </p:blipFill>
        <p:spPr>
          <a:xfrm>
            <a:off x="5292080" y="273052"/>
            <a:ext cx="3123111" cy="5853113"/>
          </a:xfrm>
          <a:prstGeom prst="rect">
            <a:avLst/>
          </a:prstGeom>
        </p:spPr>
      </p:pic>
      <p:sp>
        <p:nvSpPr>
          <p:cNvPr id="4" name="Espace réservé du texte 3"/>
          <p:cNvSpPr>
            <a:spLocks noGrp="1"/>
          </p:cNvSpPr>
          <p:nvPr>
            <p:ph type="body" sz="half" idx="2"/>
          </p:nvPr>
        </p:nvSpPr>
        <p:spPr>
          <a:xfrm>
            <a:off x="457202" y="1245701"/>
            <a:ext cx="5050902" cy="4199523"/>
          </a:xfrm>
        </p:spPr>
        <p:txBody>
          <a:bodyPr>
            <a:normAutofit fontScale="92500" lnSpcReduction="10000"/>
          </a:bodyPr>
          <a:lstStyle/>
          <a:p>
            <a:pPr marL="285750" indent="-285750">
              <a:lnSpc>
                <a:spcPct val="150000"/>
              </a:lnSpc>
              <a:spcBef>
                <a:spcPts val="1200"/>
              </a:spcBef>
              <a:buClr>
                <a:srgbClr val="008F9B"/>
              </a:buClr>
              <a:buFont typeface="Wingdings" panose="05000000000000000000" pitchFamily="2" charset="2"/>
              <a:buChar char="Ø"/>
            </a:pPr>
            <a:r>
              <a:rPr lang="fr-FR" sz="2000" dirty="0"/>
              <a:t>Consulter les informations et la procédure sur le site : </a:t>
            </a:r>
            <a:br>
              <a:rPr lang="fr-FR" sz="2000" dirty="0"/>
            </a:br>
            <a:r>
              <a:rPr lang="fr-FR" sz="2000" dirty="0">
                <a:hlinkClick r:id="rId3"/>
              </a:rPr>
              <a:t>https://fc.uca.fr/valider-mes-acquis/</a:t>
            </a:r>
            <a:r>
              <a:rPr lang="fr-FR" sz="2000" dirty="0"/>
              <a:t> </a:t>
            </a:r>
          </a:p>
          <a:p>
            <a:pPr marL="285750" indent="-285750">
              <a:lnSpc>
                <a:spcPct val="150000"/>
              </a:lnSpc>
              <a:spcBef>
                <a:spcPts val="1200"/>
              </a:spcBef>
              <a:buClr>
                <a:srgbClr val="008F9B"/>
              </a:buClr>
              <a:buFont typeface="Wingdings" panose="05000000000000000000" pitchFamily="2" charset="2"/>
              <a:buChar char="Ø"/>
            </a:pPr>
            <a:r>
              <a:rPr lang="fr-FR" sz="2000" dirty="0"/>
              <a:t>Remplir le formulaire en ligne</a:t>
            </a:r>
          </a:p>
          <a:p>
            <a:pPr marL="285750" indent="-285750">
              <a:lnSpc>
                <a:spcPct val="150000"/>
              </a:lnSpc>
              <a:spcBef>
                <a:spcPts val="1200"/>
              </a:spcBef>
              <a:buClr>
                <a:srgbClr val="008F9B"/>
              </a:buClr>
              <a:buFont typeface="Wingdings" panose="05000000000000000000" pitchFamily="2" charset="2"/>
              <a:buChar char="Ø"/>
            </a:pPr>
            <a:r>
              <a:rPr lang="fr-FR" sz="2000" dirty="0"/>
              <a:t>Constitution du dossier VAP</a:t>
            </a:r>
          </a:p>
          <a:p>
            <a:pPr marL="285750" indent="-285750">
              <a:lnSpc>
                <a:spcPct val="150000"/>
              </a:lnSpc>
              <a:spcBef>
                <a:spcPts val="1200"/>
              </a:spcBef>
              <a:buClr>
                <a:srgbClr val="008F9B"/>
              </a:buClr>
              <a:buFont typeface="Wingdings" panose="05000000000000000000" pitchFamily="2" charset="2"/>
              <a:buChar char="Ø"/>
            </a:pPr>
            <a:r>
              <a:rPr lang="fr-FR" sz="2000" dirty="0"/>
              <a:t>Règlement des frais de dossier (200€)</a:t>
            </a:r>
          </a:p>
          <a:p>
            <a:pPr marL="285750" indent="-285750">
              <a:lnSpc>
                <a:spcPct val="150000"/>
              </a:lnSpc>
              <a:spcBef>
                <a:spcPts val="1200"/>
              </a:spcBef>
              <a:buClr>
                <a:srgbClr val="008F9B"/>
              </a:buClr>
              <a:buFont typeface="Wingdings" panose="05000000000000000000" pitchFamily="2" charset="2"/>
              <a:buChar char="Ø"/>
            </a:pPr>
            <a:r>
              <a:rPr lang="fr-FR" sz="2000" dirty="0"/>
              <a:t>Étude par la commission pédagogique </a:t>
            </a:r>
          </a:p>
          <a:p>
            <a:pPr marL="285750" indent="-285750">
              <a:lnSpc>
                <a:spcPct val="150000"/>
              </a:lnSpc>
              <a:spcBef>
                <a:spcPts val="1200"/>
              </a:spcBef>
              <a:buClr>
                <a:srgbClr val="008F9B"/>
              </a:buClr>
              <a:buFont typeface="Wingdings" panose="05000000000000000000" pitchFamily="2" charset="2"/>
              <a:buChar char="Ø"/>
            </a:pPr>
            <a:r>
              <a:rPr lang="fr-FR" sz="2000" dirty="0"/>
              <a:t>Décision VAP </a:t>
            </a:r>
          </a:p>
          <a:p>
            <a:endParaRPr lang="fr-FR"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pic>
        <p:nvPicPr>
          <p:cNvPr id="4098" name="Picture 2" descr="7 pratiques pour accélérer la meilleure prise de décision -">
            <a:extLst>
              <a:ext uri="{FF2B5EF4-FFF2-40B4-BE49-F238E27FC236}">
                <a16:creationId xmlns:a16="http://schemas.microsoft.com/office/drawing/2014/main" id="{65D5CA3E-D2B1-4D54-99B7-01F49E628D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979" y="4993708"/>
            <a:ext cx="2270026" cy="158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5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548812"/>
            <a:ext cx="8064896" cy="1007980"/>
          </a:xfrm>
        </p:spPr>
        <p:txBody>
          <a:bodyPr>
            <a:noAutofit/>
          </a:bodyPr>
          <a:lstStyle/>
          <a:p>
            <a:pPr algn="ctr"/>
            <a:r>
              <a:rPr lang="fr-FR" sz="4800" dirty="0">
                <a:solidFill>
                  <a:srgbClr val="008F9B"/>
                </a:solidFill>
                <a:effectLst>
                  <a:outerShdw blurRad="38100" dist="38100" dir="2700000" algn="tl">
                    <a:srgbClr val="000000">
                      <a:alpha val="43137"/>
                    </a:srgbClr>
                  </a:outerShdw>
                </a:effectLst>
              </a:rPr>
              <a:t>VES Non Diplômante à l’UCA</a:t>
            </a:r>
          </a:p>
        </p:txBody>
      </p:sp>
      <p:sp>
        <p:nvSpPr>
          <p:cNvPr id="4" name="Espace réservé du texte 3"/>
          <p:cNvSpPr>
            <a:spLocks noGrp="1"/>
          </p:cNvSpPr>
          <p:nvPr>
            <p:ph type="body" sz="half" idx="2"/>
          </p:nvPr>
        </p:nvSpPr>
        <p:spPr>
          <a:xfrm>
            <a:off x="457202" y="1988841"/>
            <a:ext cx="3250702" cy="2448272"/>
          </a:xfrm>
        </p:spPr>
        <p:txBody>
          <a:bodyPr>
            <a:normAutofit lnSpcReduction="10000"/>
          </a:bodyPr>
          <a:lstStyle/>
          <a:p>
            <a:pPr marL="285750" indent="-285750">
              <a:lnSpc>
                <a:spcPct val="200000"/>
              </a:lnSpc>
              <a:spcBef>
                <a:spcPts val="1200"/>
              </a:spcBef>
              <a:buClr>
                <a:srgbClr val="008F9B"/>
              </a:buClr>
              <a:buFont typeface="Wingdings" panose="05000000000000000000" pitchFamily="2" charset="2"/>
              <a:buChar char="Ø"/>
            </a:pPr>
            <a:r>
              <a:rPr lang="fr-FR" sz="2800" dirty="0"/>
              <a:t>Procédure gratuite </a:t>
            </a:r>
          </a:p>
          <a:p>
            <a:pPr marL="285750" indent="-285750">
              <a:spcBef>
                <a:spcPts val="1200"/>
              </a:spcBef>
              <a:buClr>
                <a:srgbClr val="008F9B"/>
              </a:buClr>
              <a:buFont typeface="Wingdings" panose="05000000000000000000" pitchFamily="2" charset="2"/>
              <a:buChar char="Ø"/>
            </a:pPr>
            <a:r>
              <a:rPr lang="fr-FR" sz="2800" dirty="0"/>
              <a:t>Contacter le service scolarité de la composante</a:t>
            </a:r>
            <a:br>
              <a:rPr lang="fr-FR" sz="2800" dirty="0"/>
            </a:br>
            <a:endParaRPr lang="fr-FR" dirty="0"/>
          </a:p>
        </p:txBody>
      </p:sp>
      <p:pic>
        <p:nvPicPr>
          <p:cNvPr id="6" name="Image 5"/>
          <p:cNvPicPr>
            <a:picLocks noChangeAspect="1"/>
          </p:cNvPicPr>
          <p:nvPr/>
        </p:nvPicPr>
        <p:blipFill>
          <a:blip r:embed="rId2"/>
          <a:stretch>
            <a:fillRect/>
          </a:stretch>
        </p:blipFill>
        <p:spPr>
          <a:xfrm>
            <a:off x="3707904" y="1772816"/>
            <a:ext cx="5328592" cy="4248472"/>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pic>
        <p:nvPicPr>
          <p:cNvPr id="3074" name="Picture 2" descr="A l'Université Clermont-Auvergne Archives - ALBAYANE">
            <a:extLst>
              <a:ext uri="{FF2B5EF4-FFF2-40B4-BE49-F238E27FC236}">
                <a16:creationId xmlns:a16="http://schemas.microsoft.com/office/drawing/2014/main" id="{5B43F8DA-04F3-4901-99F7-8D73F6729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2" y="4504183"/>
            <a:ext cx="3250702" cy="193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0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281" y="564366"/>
            <a:ext cx="8229600" cy="1143000"/>
          </a:xfrm>
        </p:spPr>
        <p:txBody>
          <a:bodyPr>
            <a:noAutofit/>
          </a:bodyPr>
          <a:lstStyle/>
          <a:p>
            <a:r>
              <a:rPr lang="fr-FR" sz="3200" b="1" dirty="0">
                <a:solidFill>
                  <a:srgbClr val="008F9B"/>
                </a:solidFill>
              </a:rPr>
              <a:t>Valider ses acquis pour l’obtention d’un diplôme</a:t>
            </a:r>
            <a:endParaRPr lang="fr-FR" sz="3200" dirty="0"/>
          </a:p>
        </p:txBody>
      </p:sp>
      <p:sp>
        <p:nvSpPr>
          <p:cNvPr id="3" name="Espace réservé du texte 2"/>
          <p:cNvSpPr>
            <a:spLocks noGrp="1"/>
          </p:cNvSpPr>
          <p:nvPr>
            <p:ph type="body" idx="1"/>
          </p:nvPr>
        </p:nvSpPr>
        <p:spPr>
          <a:xfrm>
            <a:off x="496281" y="2019705"/>
            <a:ext cx="4040188" cy="639763"/>
          </a:xfrm>
        </p:spPr>
        <p:txBody>
          <a:bodyPr>
            <a:noAutofit/>
          </a:bodyPr>
          <a:lstStyle/>
          <a:p>
            <a:pPr>
              <a:spcBef>
                <a:spcPts val="600"/>
              </a:spcBef>
            </a:pPr>
            <a:r>
              <a:rPr lang="fr-FR" sz="2200" dirty="0">
                <a:solidFill>
                  <a:schemeClr val="accent5">
                    <a:lumMod val="75000"/>
                  </a:schemeClr>
                </a:solidFill>
              </a:rPr>
              <a:t>Prise en compte de l’expérience professionnelle</a:t>
            </a:r>
          </a:p>
        </p:txBody>
      </p:sp>
      <p:sp>
        <p:nvSpPr>
          <p:cNvPr id="4" name="Espace réservé du contenu 3"/>
          <p:cNvSpPr>
            <a:spLocks noGrp="1"/>
          </p:cNvSpPr>
          <p:nvPr>
            <p:ph sz="half" idx="2"/>
          </p:nvPr>
        </p:nvSpPr>
        <p:spPr>
          <a:xfrm>
            <a:off x="456973" y="4781829"/>
            <a:ext cx="4040188" cy="966093"/>
          </a:xfrm>
        </p:spPr>
        <p:txBody>
          <a:bodyPr/>
          <a:lstStyle/>
          <a:p>
            <a:pPr marL="0" indent="0">
              <a:buNone/>
            </a:pPr>
            <a:r>
              <a:rPr lang="fr-FR" dirty="0">
                <a:solidFill>
                  <a:srgbClr val="008F9B"/>
                </a:solidFill>
              </a:rPr>
              <a:t>Validation des Acquis de l’Expérience (VAE)</a:t>
            </a:r>
          </a:p>
        </p:txBody>
      </p:sp>
      <p:sp>
        <p:nvSpPr>
          <p:cNvPr id="5" name="Espace réservé du texte 4"/>
          <p:cNvSpPr>
            <a:spLocks noGrp="1"/>
          </p:cNvSpPr>
          <p:nvPr>
            <p:ph type="body" sz="quarter" idx="3"/>
          </p:nvPr>
        </p:nvSpPr>
        <p:spPr>
          <a:xfrm>
            <a:off x="4548600" y="2019705"/>
            <a:ext cx="4041775" cy="639763"/>
          </a:xfrm>
        </p:spPr>
        <p:txBody>
          <a:bodyPr>
            <a:noAutofit/>
          </a:bodyPr>
          <a:lstStyle/>
          <a:p>
            <a:pPr>
              <a:spcBef>
                <a:spcPts val="600"/>
              </a:spcBef>
            </a:pPr>
            <a:r>
              <a:rPr lang="fr-FR" sz="2200" dirty="0">
                <a:solidFill>
                  <a:schemeClr val="accent5">
                    <a:lumMod val="75000"/>
                  </a:schemeClr>
                </a:solidFill>
              </a:rPr>
              <a:t>Prise en compte des études supérieures</a:t>
            </a:r>
          </a:p>
        </p:txBody>
      </p:sp>
      <p:sp>
        <p:nvSpPr>
          <p:cNvPr id="6" name="Espace réservé du contenu 5"/>
          <p:cNvSpPr>
            <a:spLocks noGrp="1"/>
          </p:cNvSpPr>
          <p:nvPr>
            <p:ph sz="quarter" idx="4"/>
          </p:nvPr>
        </p:nvSpPr>
        <p:spPr>
          <a:xfrm>
            <a:off x="4611080" y="4781829"/>
            <a:ext cx="4041775" cy="1296145"/>
          </a:xfrm>
        </p:spPr>
        <p:txBody>
          <a:bodyPr>
            <a:normAutofit/>
          </a:bodyPr>
          <a:lstStyle/>
          <a:p>
            <a:pPr marL="0" indent="0">
              <a:buNone/>
            </a:pPr>
            <a:r>
              <a:rPr lang="fr-FR" dirty="0">
                <a:solidFill>
                  <a:srgbClr val="008F9B"/>
                </a:solidFill>
              </a:rPr>
              <a:t>Validation des Études Supérieures Diplômante (VES Diplômante)</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sp>
        <p:nvSpPr>
          <p:cNvPr id="8" name="Flèche vers le bas 7"/>
          <p:cNvSpPr/>
          <p:nvPr/>
        </p:nvSpPr>
        <p:spPr>
          <a:xfrm>
            <a:off x="1477397" y="3212976"/>
            <a:ext cx="792088"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5508104" y="3189938"/>
            <a:ext cx="792088"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301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48813"/>
            <a:ext cx="3008313" cy="670396"/>
          </a:xfrm>
        </p:spPr>
        <p:txBody>
          <a:bodyPr>
            <a:noAutofit/>
          </a:bodyPr>
          <a:lstStyle/>
          <a:p>
            <a:pPr algn="ctr"/>
            <a:r>
              <a:rPr lang="fr-FR" sz="4000" dirty="0">
                <a:solidFill>
                  <a:srgbClr val="008F9B"/>
                </a:solidFill>
                <a:effectLst>
                  <a:outerShdw blurRad="38100" dist="38100" dir="2700000" algn="tl">
                    <a:srgbClr val="000000">
                      <a:alpha val="43137"/>
                    </a:srgbClr>
                  </a:outerShdw>
                </a:effectLst>
              </a:rPr>
              <a:t>VAE à l’UCA</a:t>
            </a:r>
          </a:p>
        </p:txBody>
      </p:sp>
      <p:sp>
        <p:nvSpPr>
          <p:cNvPr id="4" name="Espace réservé du texte 3"/>
          <p:cNvSpPr>
            <a:spLocks noGrp="1"/>
          </p:cNvSpPr>
          <p:nvPr>
            <p:ph type="body" sz="half" idx="2"/>
          </p:nvPr>
        </p:nvSpPr>
        <p:spPr>
          <a:xfrm>
            <a:off x="383224" y="1245701"/>
            <a:ext cx="5484920" cy="5012076"/>
          </a:xfrm>
        </p:spPr>
        <p:txBody>
          <a:bodyPr>
            <a:normAutofit/>
          </a:bodyPr>
          <a:lstStyle/>
          <a:p>
            <a:pPr marL="285750" indent="-285750">
              <a:lnSpc>
                <a:spcPct val="150000"/>
              </a:lnSpc>
              <a:spcBef>
                <a:spcPts val="1200"/>
              </a:spcBef>
              <a:buClr>
                <a:srgbClr val="008F9B"/>
              </a:buClr>
              <a:buFont typeface="Wingdings" panose="05000000000000000000" pitchFamily="2" charset="2"/>
              <a:buChar char="Ø"/>
            </a:pPr>
            <a:r>
              <a:rPr lang="fr-FR" sz="2000" dirty="0"/>
              <a:t>Consulter les informations et la procédure sur le site : </a:t>
            </a:r>
            <a:br>
              <a:rPr lang="fr-FR" sz="2000" dirty="0"/>
            </a:br>
            <a:r>
              <a:rPr lang="fr-FR" sz="2000" dirty="0">
                <a:hlinkClick r:id="rId2"/>
              </a:rPr>
              <a:t>https://fc.uca.fr/valider-mes-acquis/</a:t>
            </a:r>
            <a:r>
              <a:rPr lang="fr-FR" sz="2000" dirty="0"/>
              <a:t> </a:t>
            </a:r>
          </a:p>
          <a:p>
            <a:pPr marL="285750" indent="-285750">
              <a:lnSpc>
                <a:spcPct val="150000"/>
              </a:lnSpc>
              <a:spcBef>
                <a:spcPts val="1200"/>
              </a:spcBef>
              <a:buClr>
                <a:srgbClr val="008F9B"/>
              </a:buClr>
              <a:buFont typeface="Wingdings" panose="05000000000000000000" pitchFamily="2" charset="2"/>
              <a:buChar char="Ø"/>
            </a:pPr>
            <a:r>
              <a:rPr lang="fr-FR" sz="2000" dirty="0"/>
              <a:t>Remplir le formulaire en ligne</a:t>
            </a:r>
          </a:p>
          <a:p>
            <a:pPr marL="285750" indent="-285750">
              <a:lnSpc>
                <a:spcPct val="150000"/>
              </a:lnSpc>
              <a:spcBef>
                <a:spcPts val="1200"/>
              </a:spcBef>
              <a:buClr>
                <a:srgbClr val="008F9B"/>
              </a:buClr>
              <a:buFont typeface="Wingdings" panose="05000000000000000000" pitchFamily="2" charset="2"/>
              <a:buChar char="Ø"/>
            </a:pPr>
            <a:r>
              <a:rPr lang="fr-FR" sz="2000" dirty="0"/>
              <a:t>Étude de la recevabilité</a:t>
            </a:r>
          </a:p>
          <a:p>
            <a:pPr marL="285750" indent="-285750">
              <a:lnSpc>
                <a:spcPct val="150000"/>
              </a:lnSpc>
              <a:spcBef>
                <a:spcPts val="1200"/>
              </a:spcBef>
              <a:buClr>
                <a:srgbClr val="008F9B"/>
              </a:buClr>
              <a:buFont typeface="Wingdings" panose="05000000000000000000" pitchFamily="2" charset="2"/>
              <a:buChar char="Ø"/>
            </a:pPr>
            <a:r>
              <a:rPr lang="fr-FR" sz="2000" dirty="0"/>
              <a:t>Avis de recevabilité </a:t>
            </a:r>
          </a:p>
          <a:p>
            <a:pPr marL="285750" indent="-285750">
              <a:lnSpc>
                <a:spcPct val="150000"/>
              </a:lnSpc>
              <a:spcBef>
                <a:spcPts val="1200"/>
              </a:spcBef>
              <a:buClr>
                <a:srgbClr val="008F9B"/>
              </a:buClr>
              <a:buFont typeface="Wingdings" panose="05000000000000000000" pitchFamily="2" charset="2"/>
              <a:buChar char="Ø"/>
            </a:pPr>
            <a:r>
              <a:rPr lang="fr-FR" sz="2000" dirty="0"/>
              <a:t>Rédaction du Livret 2 VAE avec ou sans accompagnement</a:t>
            </a:r>
          </a:p>
          <a:p>
            <a:pPr marL="285750" indent="-285750">
              <a:lnSpc>
                <a:spcPct val="150000"/>
              </a:lnSpc>
              <a:spcBef>
                <a:spcPts val="1200"/>
              </a:spcBef>
              <a:buClr>
                <a:srgbClr val="008F9B"/>
              </a:buClr>
              <a:buFont typeface="Wingdings" panose="05000000000000000000" pitchFamily="2" charset="2"/>
              <a:buChar char="Ø"/>
            </a:pPr>
            <a:r>
              <a:rPr lang="fr-FR" sz="2000" dirty="0"/>
              <a:t>Dépôt du Livret 2, inscription et jury VAE </a:t>
            </a:r>
          </a:p>
          <a:p>
            <a:pPr marL="285750" indent="-285750">
              <a:lnSpc>
                <a:spcPct val="150000"/>
              </a:lnSpc>
              <a:spcBef>
                <a:spcPts val="1200"/>
              </a:spcBef>
              <a:buClr>
                <a:srgbClr val="008F9B"/>
              </a:buClr>
              <a:buFont typeface="Wingdings" panose="05000000000000000000" pitchFamily="2" charset="2"/>
              <a:buChar char="Ø"/>
            </a:pPr>
            <a:endParaRPr lang="fr-FR" sz="2000" dirty="0"/>
          </a:p>
          <a:p>
            <a:pPr marL="285750" indent="-285750">
              <a:lnSpc>
                <a:spcPct val="150000"/>
              </a:lnSpc>
              <a:spcBef>
                <a:spcPts val="1200"/>
              </a:spcBef>
              <a:buClr>
                <a:srgbClr val="008F9B"/>
              </a:buClr>
              <a:buFont typeface="Wingdings" panose="05000000000000000000" pitchFamily="2" charset="2"/>
              <a:buChar char="Ø"/>
            </a:pPr>
            <a:endParaRPr lang="fr-FR" sz="2000" dirty="0"/>
          </a:p>
          <a:p>
            <a:endParaRPr lang="fr-FR" dirty="0"/>
          </a:p>
        </p:txBody>
      </p:sp>
      <p:pic>
        <p:nvPicPr>
          <p:cNvPr id="6" name="Espace réservé du contenu 5"/>
          <p:cNvPicPr>
            <a:picLocks noGrp="1" noChangeAspect="1"/>
          </p:cNvPicPr>
          <p:nvPr>
            <p:ph idx="1"/>
          </p:nvPr>
        </p:nvPicPr>
        <p:blipFill>
          <a:blip r:embed="rId3"/>
          <a:stretch>
            <a:fillRect/>
          </a:stretch>
        </p:blipFill>
        <p:spPr>
          <a:xfrm>
            <a:off x="5724128" y="404664"/>
            <a:ext cx="3168352" cy="585311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06" y="-104934"/>
            <a:ext cx="1550603" cy="1552263"/>
          </a:xfrm>
          <a:prstGeom prst="rect">
            <a:avLst/>
          </a:prstGeom>
        </p:spPr>
      </p:pic>
    </p:spTree>
    <p:extLst>
      <p:ext uri="{BB962C8B-B14F-4D97-AF65-F5344CB8AC3E}">
        <p14:creationId xmlns:p14="http://schemas.microsoft.com/office/powerpoint/2010/main" val="353383503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666</Words>
  <Application>Microsoft Office PowerPoint</Application>
  <PresentationFormat>Affichage à l'écran (4:3)</PresentationFormat>
  <Paragraphs>77</Paragraphs>
  <Slides>15</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Wingdings</vt:lpstr>
      <vt:lpstr>Thème Office</vt:lpstr>
      <vt:lpstr>Présentation PowerPoint</vt:lpstr>
      <vt:lpstr>Présentation PowerPoint</vt:lpstr>
      <vt:lpstr>Projet professionnel</vt:lpstr>
      <vt:lpstr>Dispositifs de validation des acquis à l’UCA</vt:lpstr>
      <vt:lpstr>Valider ses acquis pour une entrée en formation</vt:lpstr>
      <vt:lpstr>VAP à l’UCA</vt:lpstr>
      <vt:lpstr>VES Non Diplômante à l’UCA</vt:lpstr>
      <vt:lpstr>Valider ses acquis pour l’obtention d’un diplôme</vt:lpstr>
      <vt:lpstr>VAE à l’UCA</vt:lpstr>
      <vt:lpstr>Tarifs VAE à l’UCA</vt:lpstr>
      <vt:lpstr>Financements mobilisables</vt:lpstr>
      <vt:lpstr>VES Diplômante à l’UCA</vt:lpstr>
      <vt:lpstr>Dispositifs de validation des acquis à l’UCA</vt:lpstr>
      <vt:lpstr>Autres ressources</vt:lpstr>
      <vt:lpstr>Présentation PowerPoint</vt:lpstr>
    </vt:vector>
  </TitlesOfParts>
  <Company>UdA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Aurélien RACAULT</dc:creator>
  <cp:lastModifiedBy>Céline Marest</cp:lastModifiedBy>
  <cp:revision>47</cp:revision>
  <dcterms:created xsi:type="dcterms:W3CDTF">2016-10-18T12:03:56Z</dcterms:created>
  <dcterms:modified xsi:type="dcterms:W3CDTF">2021-11-03T11:28:19Z</dcterms:modified>
</cp:coreProperties>
</file>