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4500" cy="9931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72C2F538-7CDD-4C0E-B545-09A431CA14E6}">
          <p14:sldIdLst>
            <p14:sldId id="257"/>
          </p14:sldIdLst>
        </p14:section>
        <p14:section name="Section sans titre" id="{AAFC056D-DAE4-49E1-A370-2A787862B89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A0032-0D48-4ACE-A9BB-647FE15F43D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76D03-23B6-429F-89BF-F04B39872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4885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E2CE4-FF02-4193-BB6C-3314C6FA5FF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524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78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20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387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99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31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86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47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29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860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0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8E347-DDB4-4B4E-959B-CA1F97A8BBE7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0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419872" y="1629338"/>
            <a:ext cx="2501424" cy="436089"/>
          </a:xfrm>
          <a:prstGeom prst="rect">
            <a:avLst/>
          </a:prstGeom>
          <a:solidFill>
            <a:schemeClr val="bg1"/>
          </a:solidFill>
          <a:ln>
            <a:solidFill>
              <a:srgbClr val="008F9B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fr-FR"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/>
                <a:ea typeface="PMingLiU"/>
                <a:cs typeface="Times New Roman"/>
              </a:rPr>
              <a:t>DIRECTION</a:t>
            </a:r>
            <a:endParaRPr lang="fr-FR" sz="11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fr-FR" sz="1100" dirty="0">
                <a:latin typeface="+mj-lt"/>
                <a:ea typeface="PMingLiU"/>
                <a:cs typeface="Times New Roman"/>
              </a:rPr>
              <a:t>Stéphanie LAMAISON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07504" y="3212976"/>
            <a:ext cx="2304255" cy="1450337"/>
          </a:xfrm>
          <a:prstGeom prst="rect">
            <a:avLst/>
          </a:prstGeom>
          <a:ln>
            <a:solidFill>
              <a:srgbClr val="008F9B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000" b="1" dirty="0">
                <a:solidFill>
                  <a:schemeClr val="tx1">
                    <a:lumMod val="50000"/>
                    <a:lumOff val="50000"/>
                  </a:schemeClr>
                </a:solidFill>
                <a:ea typeface="PMingLiU"/>
                <a:cs typeface="Times New Roman"/>
              </a:rPr>
              <a:t> </a:t>
            </a:r>
            <a:r>
              <a:rPr lang="fr-FR" sz="1200" b="1" dirty="0">
                <a:solidFill>
                  <a:schemeClr val="tx1">
                    <a:lumMod val="50000"/>
                    <a:lumOff val="50000"/>
                  </a:schemeClr>
                </a:solidFill>
                <a:ea typeface="PMingLiU"/>
                <a:cs typeface="Times New Roman"/>
              </a:rPr>
              <a:t>PROGRAMME « NUÉES ARDENTES »</a:t>
            </a:r>
          </a:p>
          <a:p>
            <a:pPr algn="ctr"/>
            <a:endParaRPr lang="fr-FR" sz="1200" b="1" dirty="0">
              <a:solidFill>
                <a:schemeClr val="tx1">
                  <a:lumMod val="50000"/>
                  <a:lumOff val="50000"/>
                </a:schemeClr>
              </a:solidFill>
              <a:latin typeface="Trebuchet MS" panose="020B0603020202020204" pitchFamily="34" charset="0"/>
              <a:ea typeface="PMingLiU"/>
              <a:cs typeface="Times New Roman"/>
            </a:endParaRPr>
          </a:p>
          <a:p>
            <a:r>
              <a:rPr lang="fr-FR" sz="1000" b="1" dirty="0">
                <a:solidFill>
                  <a:schemeClr val="tx1"/>
                </a:solidFill>
                <a:latin typeface="+mj-lt"/>
                <a:ea typeface="PMingLiU"/>
                <a:cs typeface="Times New Roman"/>
              </a:rPr>
              <a:t>Cheffe de projet </a:t>
            </a:r>
            <a:r>
              <a:rPr lang="fr-FR" sz="1000" dirty="0">
                <a:solidFill>
                  <a:schemeClr val="tx1"/>
                </a:solidFill>
                <a:latin typeface="+mj-lt"/>
                <a:ea typeface="PMingLiU"/>
                <a:cs typeface="Times New Roman"/>
              </a:rPr>
              <a:t>:     Fanny SORBADERE </a:t>
            </a:r>
            <a:endParaRPr lang="fr-FR" sz="1000" b="1" dirty="0">
              <a:solidFill>
                <a:schemeClr val="tx1"/>
              </a:solidFill>
              <a:latin typeface="+mj-lt"/>
              <a:ea typeface="PMingLiU"/>
              <a:cs typeface="Times New Roman"/>
            </a:endParaRPr>
          </a:p>
          <a:p>
            <a:r>
              <a:rPr lang="fr-FR" sz="1000" b="1" dirty="0">
                <a:solidFill>
                  <a:schemeClr val="tx1"/>
                </a:solidFill>
                <a:latin typeface="+mj-lt"/>
                <a:ea typeface="PMingLiU"/>
                <a:cs typeface="Times New Roman"/>
              </a:rPr>
              <a:t>Chargée de projet :  </a:t>
            </a:r>
            <a:r>
              <a:rPr lang="fr-FR" sz="1000" dirty="0">
                <a:solidFill>
                  <a:schemeClr val="tx1"/>
                </a:solidFill>
                <a:latin typeface="+mj-lt"/>
                <a:ea typeface="PMingLiU"/>
                <a:cs typeface="Times New Roman"/>
              </a:rPr>
              <a:t>Hannah Ozenne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-36512" y="193403"/>
            <a:ext cx="309634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Direction de la communication</a:t>
            </a:r>
          </a:p>
          <a:p>
            <a:r>
              <a:rPr lang="fr-FR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Mise à jour en </a:t>
            </a:r>
            <a:r>
              <a:rPr lang="fr-FR" sz="1100" b="1">
                <a:solidFill>
                  <a:schemeClr val="tx1">
                    <a:lumMod val="65000"/>
                    <a:lumOff val="35000"/>
                  </a:schemeClr>
                </a:solidFill>
              </a:rPr>
              <a:t>JANVIER 2026</a:t>
            </a:r>
            <a:endParaRPr lang="fr-FR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9148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921296" y="3212976"/>
            <a:ext cx="3140969" cy="1442063"/>
          </a:xfrm>
          <a:prstGeom prst="rect">
            <a:avLst/>
          </a:prstGeom>
          <a:ln>
            <a:solidFill>
              <a:srgbClr val="008F9B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>
                <a:solidFill>
                  <a:schemeClr val="tx1">
                    <a:lumMod val="50000"/>
                    <a:lumOff val="50000"/>
                  </a:schemeClr>
                </a:solidFill>
                <a:ea typeface="PMingLiU"/>
                <a:cs typeface="Times New Roman"/>
              </a:rPr>
              <a:t>PÔLE </a:t>
            </a:r>
            <a:r>
              <a:rPr lang="fr-FR" sz="1200" b="1" dirty="0">
                <a:solidFill>
                  <a:schemeClr val="bg1">
                    <a:lumMod val="50000"/>
                  </a:schemeClr>
                </a:solidFill>
                <a:ea typeface="PMingLiU"/>
                <a:cs typeface="Times New Roman"/>
              </a:rPr>
              <a:t>NUMERIQUE</a:t>
            </a:r>
            <a:endParaRPr lang="fr-FR" sz="1200" b="1" dirty="0">
              <a:solidFill>
                <a:schemeClr val="tx1"/>
              </a:solidFill>
              <a:latin typeface="Trebuchet MS" panose="020B0603020202020204" pitchFamily="34" charset="0"/>
              <a:ea typeface="PMingLiU"/>
              <a:cs typeface="Times New Roman"/>
            </a:endParaRPr>
          </a:p>
          <a:p>
            <a:endParaRPr lang="fr-FR" sz="500" b="1" dirty="0">
              <a:solidFill>
                <a:schemeClr val="tx1"/>
              </a:solidFill>
              <a:latin typeface="Trebuchet MS" panose="020B0603020202020204" pitchFamily="34" charset="0"/>
              <a:ea typeface="PMingLiU"/>
              <a:cs typeface="Times New Roman"/>
            </a:endParaRPr>
          </a:p>
          <a:p>
            <a:r>
              <a:rPr lang="fr-FR" sz="1000" b="1" dirty="0">
                <a:solidFill>
                  <a:schemeClr val="tx1"/>
                </a:solidFill>
                <a:ea typeface="PMingLiU"/>
                <a:cs typeface="Times New Roman"/>
              </a:rPr>
              <a:t>Responsable : </a:t>
            </a:r>
            <a:r>
              <a:rPr lang="fr-FR" sz="1000" dirty="0">
                <a:solidFill>
                  <a:schemeClr val="tx1"/>
                </a:solidFill>
                <a:ea typeface="PMingLiU"/>
                <a:cs typeface="Times New Roman"/>
              </a:rPr>
              <a:t>Céline ROUAIRE</a:t>
            </a:r>
          </a:p>
          <a:p>
            <a:endParaRPr lang="fr-FR" sz="1000" b="1" dirty="0">
              <a:solidFill>
                <a:schemeClr val="tx1"/>
              </a:solidFill>
              <a:ea typeface="PMingLiU"/>
              <a:cs typeface="Times New Roman"/>
            </a:endParaRPr>
          </a:p>
          <a:p>
            <a:r>
              <a:rPr lang="fr-FR" sz="1000" b="1" dirty="0">
                <a:solidFill>
                  <a:schemeClr val="tx1"/>
                </a:solidFill>
                <a:ea typeface="PMingLiU"/>
                <a:cs typeface="Times New Roman"/>
              </a:rPr>
              <a:t>Social media manager : </a:t>
            </a:r>
            <a:r>
              <a:rPr lang="fr-FR" sz="1000" dirty="0">
                <a:solidFill>
                  <a:schemeClr val="tx1"/>
                </a:solidFill>
                <a:ea typeface="PMingLiU"/>
                <a:cs typeface="Times New Roman"/>
              </a:rPr>
              <a:t>François BRUNETTI</a:t>
            </a:r>
            <a:endParaRPr lang="fr-FR" sz="1000" b="1" dirty="0">
              <a:solidFill>
                <a:schemeClr val="tx1"/>
              </a:solidFill>
              <a:ea typeface="PMingLiU"/>
              <a:cs typeface="Times New Roman"/>
            </a:endParaRPr>
          </a:p>
          <a:p>
            <a:r>
              <a:rPr lang="fr-FR" sz="1000" b="1" dirty="0">
                <a:solidFill>
                  <a:schemeClr val="tx1"/>
                </a:solidFill>
                <a:ea typeface="PMingLiU"/>
                <a:cs typeface="Times New Roman"/>
              </a:rPr>
              <a:t>Chargée de communication numérique </a:t>
            </a:r>
            <a:r>
              <a:rPr lang="fr-FR" sz="1000" dirty="0">
                <a:solidFill>
                  <a:schemeClr val="tx1"/>
                </a:solidFill>
                <a:ea typeface="PMingLiU"/>
                <a:cs typeface="Times New Roman"/>
              </a:rPr>
              <a:t>: Mélusine DOEGLE</a:t>
            </a:r>
          </a:p>
          <a:p>
            <a:endParaRPr lang="fr-FR" sz="800" dirty="0">
              <a:solidFill>
                <a:schemeClr val="tx1"/>
              </a:solidFill>
              <a:latin typeface="Trebuchet MS" panose="020B0603020202020204" pitchFamily="34" charset="0"/>
              <a:ea typeface="PMingLiU"/>
              <a:cs typeface="Times New Roman"/>
            </a:endParaRPr>
          </a:p>
          <a:p>
            <a:endParaRPr lang="fr-FR" sz="800" dirty="0">
              <a:solidFill>
                <a:schemeClr val="tx1"/>
              </a:solidFill>
              <a:latin typeface="Trebuchet MS" panose="020B0603020202020204" pitchFamily="34" charset="0"/>
              <a:ea typeface="PMingLiU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699792" y="3211073"/>
            <a:ext cx="2950833" cy="1442063"/>
          </a:xfrm>
          <a:prstGeom prst="rect">
            <a:avLst/>
          </a:prstGeom>
          <a:ln>
            <a:solidFill>
              <a:srgbClr val="008F9B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>
                <a:solidFill>
                  <a:schemeClr val="tx1">
                    <a:lumMod val="50000"/>
                    <a:lumOff val="50000"/>
                  </a:schemeClr>
                </a:solidFill>
                <a:ea typeface="PMingLiU"/>
                <a:cs typeface="Times New Roman"/>
              </a:rPr>
              <a:t>PÔLE EVENEMENTIEL &amp; IMAGE</a:t>
            </a:r>
          </a:p>
          <a:p>
            <a:endParaRPr lang="fr-FR" sz="500" b="1" dirty="0">
              <a:solidFill>
                <a:schemeClr val="tx1"/>
              </a:solidFill>
              <a:latin typeface="Trebuchet MS" panose="020B0603020202020204" pitchFamily="34" charset="0"/>
              <a:ea typeface="PMingLiU"/>
              <a:cs typeface="Times New Roman"/>
            </a:endParaRPr>
          </a:p>
          <a:p>
            <a:r>
              <a:rPr lang="fr-FR" sz="1000" b="1" dirty="0">
                <a:solidFill>
                  <a:schemeClr val="tx1"/>
                </a:solidFill>
                <a:ea typeface="PMingLiU"/>
                <a:cs typeface="Times New Roman"/>
              </a:rPr>
              <a:t>Responsable </a:t>
            </a:r>
            <a:r>
              <a:rPr lang="fr-FR" sz="1000" dirty="0">
                <a:solidFill>
                  <a:schemeClr val="tx1"/>
                </a:solidFill>
                <a:ea typeface="PMingLiU"/>
                <a:cs typeface="Times New Roman"/>
              </a:rPr>
              <a:t>: Claire SALVAT</a:t>
            </a:r>
          </a:p>
          <a:p>
            <a:endParaRPr lang="fr-FR" sz="1000" b="1" dirty="0">
              <a:solidFill>
                <a:schemeClr val="tx1"/>
              </a:solidFill>
              <a:ea typeface="PMingLiU"/>
              <a:cs typeface="Times New Roman"/>
            </a:endParaRPr>
          </a:p>
          <a:p>
            <a:r>
              <a:rPr lang="fr-FR" sz="1000" b="1" dirty="0">
                <a:solidFill>
                  <a:schemeClr val="tx1"/>
                </a:solidFill>
                <a:ea typeface="PMingLiU"/>
                <a:cs typeface="Times New Roman"/>
              </a:rPr>
              <a:t>Chargée de communication </a:t>
            </a:r>
            <a:r>
              <a:rPr lang="fr-FR" sz="1000" dirty="0">
                <a:solidFill>
                  <a:schemeClr val="tx1"/>
                </a:solidFill>
                <a:ea typeface="PMingLiU"/>
                <a:cs typeface="Times New Roman"/>
              </a:rPr>
              <a:t>:  Mathilde JONARD</a:t>
            </a:r>
          </a:p>
          <a:p>
            <a:r>
              <a:rPr lang="fr-FR" sz="1000" b="1" dirty="0">
                <a:solidFill>
                  <a:schemeClr val="tx1"/>
                </a:solidFill>
                <a:ea typeface="PMingLiU"/>
                <a:cs typeface="Times New Roman"/>
              </a:rPr>
              <a:t>Graphistes</a:t>
            </a:r>
            <a:r>
              <a:rPr lang="fr-FR" sz="1000" dirty="0">
                <a:solidFill>
                  <a:schemeClr val="tx1"/>
                </a:solidFill>
                <a:ea typeface="PMingLiU"/>
                <a:cs typeface="Times New Roman"/>
              </a:rPr>
              <a:t> : Aurélien RACAULT</a:t>
            </a:r>
          </a:p>
          <a:p>
            <a:r>
              <a:rPr lang="fr-FR" sz="1000" dirty="0">
                <a:solidFill>
                  <a:schemeClr val="tx1"/>
                </a:solidFill>
                <a:ea typeface="PMingLiU"/>
                <a:cs typeface="Times New Roman"/>
              </a:rPr>
              <a:t>                       Jean-Christophe BENQUET</a:t>
            </a:r>
          </a:p>
          <a:p>
            <a:r>
              <a:rPr lang="fr-FR" sz="1000" b="1" dirty="0">
                <a:solidFill>
                  <a:schemeClr val="tx1"/>
                </a:solidFill>
                <a:ea typeface="PMingLiU"/>
                <a:cs typeface="Times New Roman"/>
              </a:rPr>
              <a:t>Vidéastes</a:t>
            </a:r>
            <a:r>
              <a:rPr lang="fr-FR" sz="1000" dirty="0">
                <a:solidFill>
                  <a:schemeClr val="tx1"/>
                </a:solidFill>
                <a:ea typeface="PMingLiU"/>
                <a:cs typeface="Times New Roman"/>
              </a:rPr>
              <a:t> :  Matthieu BOURCHEIX</a:t>
            </a:r>
          </a:p>
          <a:p>
            <a:r>
              <a:rPr lang="fr-FR" sz="1000" dirty="0">
                <a:solidFill>
                  <a:schemeClr val="tx1"/>
                </a:solidFill>
                <a:ea typeface="PMingLiU"/>
                <a:cs typeface="Times New Roman"/>
              </a:rPr>
              <a:t>                      Benoit CAMPAGNE</a:t>
            </a:r>
          </a:p>
        </p:txBody>
      </p:sp>
      <p:cxnSp>
        <p:nvCxnSpPr>
          <p:cNvPr id="53" name="Connecteur droit 52"/>
          <p:cNvCxnSpPr>
            <a:cxnSpLocks/>
          </p:cNvCxnSpPr>
          <p:nvPr/>
        </p:nvCxnSpPr>
        <p:spPr>
          <a:xfrm flipV="1">
            <a:off x="4739650" y="2039928"/>
            <a:ext cx="1" cy="779168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5" name="Connecteur droit 54"/>
          <p:cNvCxnSpPr>
            <a:cxnSpLocks/>
          </p:cNvCxnSpPr>
          <p:nvPr/>
        </p:nvCxnSpPr>
        <p:spPr>
          <a:xfrm>
            <a:off x="3850424" y="3004268"/>
            <a:ext cx="4321976" cy="2437"/>
          </a:xfrm>
          <a:prstGeom prst="line">
            <a:avLst/>
          </a:prstGeom>
          <a:ln>
            <a:solidFill>
              <a:srgbClr val="008F9B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6" name="Connecteur droit 105"/>
          <p:cNvCxnSpPr/>
          <p:nvPr/>
        </p:nvCxnSpPr>
        <p:spPr>
          <a:xfrm>
            <a:off x="3212744" y="4374857"/>
            <a:ext cx="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23" name="Connecteur droit 122"/>
          <p:cNvCxnSpPr>
            <a:cxnSpLocks/>
          </p:cNvCxnSpPr>
          <p:nvPr/>
        </p:nvCxnSpPr>
        <p:spPr>
          <a:xfrm>
            <a:off x="4738121" y="2429512"/>
            <a:ext cx="340251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1E563406-E359-421E-8103-99750E3A25F6}"/>
              </a:ext>
            </a:extLst>
          </p:cNvPr>
          <p:cNvSpPr/>
          <p:nvPr/>
        </p:nvSpPr>
        <p:spPr>
          <a:xfrm>
            <a:off x="5073661" y="2429512"/>
            <a:ext cx="2415363" cy="457201"/>
          </a:xfrm>
          <a:prstGeom prst="rect">
            <a:avLst/>
          </a:prstGeom>
          <a:ln>
            <a:solidFill>
              <a:srgbClr val="008F9B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000" b="1" dirty="0">
                <a:solidFill>
                  <a:schemeClr val="tx1"/>
                </a:solidFill>
                <a:ea typeface="PMingLiU"/>
                <a:cs typeface="Times New Roman"/>
              </a:rPr>
              <a:t>Assistante administrative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+mj-lt"/>
                <a:ea typeface="PMingLiU"/>
                <a:cs typeface="Times New Roman"/>
              </a:rPr>
              <a:t>Océane </a:t>
            </a:r>
            <a:r>
              <a:rPr lang="fr-FR" sz="1000" dirty="0" err="1">
                <a:solidFill>
                  <a:schemeClr val="tx1"/>
                </a:solidFill>
                <a:latin typeface="+mj-lt"/>
                <a:ea typeface="PMingLiU"/>
                <a:cs typeface="Times New Roman"/>
              </a:rPr>
              <a:t>Barbalat</a:t>
            </a:r>
            <a:endParaRPr lang="fr-FR" sz="1000" dirty="0">
              <a:solidFill>
                <a:schemeClr val="tx1"/>
              </a:solidFill>
              <a:latin typeface="+mj-lt"/>
              <a:ea typeface="PMingLiU"/>
              <a:cs typeface="Times New Roman"/>
            </a:endParaRPr>
          </a:p>
        </p:txBody>
      </p: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639A79E8-E7F7-49A1-81B7-896C9A797F4D}"/>
              </a:ext>
            </a:extLst>
          </p:cNvPr>
          <p:cNvCxnSpPr>
            <a:cxnSpLocks/>
          </p:cNvCxnSpPr>
          <p:nvPr/>
        </p:nvCxnSpPr>
        <p:spPr>
          <a:xfrm>
            <a:off x="8172400" y="3004268"/>
            <a:ext cx="0" cy="18072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D06E0B53-35E8-48D8-A9CC-8DCF05876083}"/>
              </a:ext>
            </a:extLst>
          </p:cNvPr>
          <p:cNvCxnSpPr>
            <a:cxnSpLocks/>
          </p:cNvCxnSpPr>
          <p:nvPr/>
        </p:nvCxnSpPr>
        <p:spPr>
          <a:xfrm>
            <a:off x="4766046" y="3602328"/>
            <a:ext cx="0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8064827F-D614-46E3-95DE-ADB924270DCE}"/>
              </a:ext>
            </a:extLst>
          </p:cNvPr>
          <p:cNvCxnSpPr>
            <a:cxnSpLocks/>
          </p:cNvCxnSpPr>
          <p:nvPr/>
        </p:nvCxnSpPr>
        <p:spPr>
          <a:xfrm>
            <a:off x="4738121" y="2825517"/>
            <a:ext cx="0" cy="359475"/>
          </a:xfrm>
          <a:prstGeom prst="line">
            <a:avLst/>
          </a:prstGeom>
          <a:ln>
            <a:solidFill>
              <a:srgbClr val="008F9B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14B2AF6A-9D0C-46B9-B0C7-8FC0FB9BDB15}"/>
              </a:ext>
            </a:extLst>
          </p:cNvPr>
          <p:cNvCxnSpPr>
            <a:cxnSpLocks/>
          </p:cNvCxnSpPr>
          <p:nvPr/>
        </p:nvCxnSpPr>
        <p:spPr>
          <a:xfrm>
            <a:off x="893928" y="3006705"/>
            <a:ext cx="2956496" cy="0"/>
          </a:xfrm>
          <a:prstGeom prst="line">
            <a:avLst/>
          </a:prstGeom>
          <a:ln>
            <a:solidFill>
              <a:srgbClr val="008F9B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517C7068-047B-4AF3-93F0-82C322F7019C}"/>
              </a:ext>
            </a:extLst>
          </p:cNvPr>
          <p:cNvCxnSpPr>
            <a:cxnSpLocks/>
          </p:cNvCxnSpPr>
          <p:nvPr/>
        </p:nvCxnSpPr>
        <p:spPr>
          <a:xfrm>
            <a:off x="893928" y="3004268"/>
            <a:ext cx="0" cy="18072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F8CA8B5F-2136-4DC5-8C33-ECB453B39764}"/>
              </a:ext>
            </a:extLst>
          </p:cNvPr>
          <p:cNvSpPr/>
          <p:nvPr/>
        </p:nvSpPr>
        <p:spPr>
          <a:xfrm>
            <a:off x="7308304" y="177760"/>
            <a:ext cx="284883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b="1" dirty="0">
                <a:latin typeface="+mj-lt"/>
                <a:ea typeface="PMingLiU"/>
                <a:cs typeface="Times New Roman"/>
              </a:rPr>
              <a:t>Localisation :</a:t>
            </a:r>
          </a:p>
          <a:p>
            <a:r>
              <a:rPr lang="fr-FR" sz="1000" dirty="0">
                <a:latin typeface="+mj-lt"/>
                <a:ea typeface="PMingLiU"/>
                <a:cs typeface="Times New Roman"/>
              </a:rPr>
              <a:t>36 bis, Boulevard Côte </a:t>
            </a:r>
            <a:r>
              <a:rPr lang="fr-FR" sz="1000" dirty="0" err="1">
                <a:latin typeface="+mj-lt"/>
                <a:ea typeface="PMingLiU"/>
                <a:cs typeface="Times New Roman"/>
              </a:rPr>
              <a:t>Blatin</a:t>
            </a:r>
            <a:endParaRPr lang="fr-FR" sz="1000" dirty="0">
              <a:latin typeface="+mj-lt"/>
              <a:ea typeface="PMingLiU"/>
              <a:cs typeface="Times New Roman"/>
            </a:endParaRPr>
          </a:p>
          <a:p>
            <a:r>
              <a:rPr lang="fr-FR" sz="1000" dirty="0">
                <a:latin typeface="+mj-lt"/>
                <a:ea typeface="PMingLiU"/>
                <a:cs typeface="Times New Roman"/>
              </a:rPr>
              <a:t>63001 CLERMONT-FERRAND</a:t>
            </a:r>
          </a:p>
          <a:p>
            <a:r>
              <a:rPr lang="fr-FR" sz="1000" b="1" dirty="0">
                <a:latin typeface="+mj-lt"/>
                <a:ea typeface="PMingLiU"/>
                <a:cs typeface="Times New Roman"/>
              </a:rPr>
              <a:t>Contact :</a:t>
            </a:r>
          </a:p>
          <a:p>
            <a:r>
              <a:rPr lang="fr-FR" sz="1000" dirty="0">
                <a:latin typeface="+mj-lt"/>
                <a:ea typeface="PMingLiU"/>
                <a:cs typeface="Times New Roman"/>
              </a:rPr>
              <a:t>communication@uca.fr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A96D80-6099-458D-9A9D-2269FA59C24D}"/>
              </a:ext>
            </a:extLst>
          </p:cNvPr>
          <p:cNvSpPr/>
          <p:nvPr/>
        </p:nvSpPr>
        <p:spPr>
          <a:xfrm>
            <a:off x="1990517" y="2231806"/>
            <a:ext cx="2415363" cy="457201"/>
          </a:xfrm>
          <a:prstGeom prst="rect">
            <a:avLst/>
          </a:prstGeom>
          <a:ln>
            <a:solidFill>
              <a:srgbClr val="008F9B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000" b="1" dirty="0">
                <a:solidFill>
                  <a:schemeClr val="tx1"/>
                </a:solidFill>
                <a:ea typeface="PMingLiU"/>
                <a:cs typeface="Times New Roman"/>
              </a:rPr>
              <a:t>Chargée des relations médias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latin typeface="+mj-lt"/>
                <a:ea typeface="PMingLiU"/>
                <a:cs typeface="Times New Roman"/>
              </a:rPr>
              <a:t>Claire Hardy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09BA7774-3C4B-4DD2-B989-884595153309}"/>
              </a:ext>
            </a:extLst>
          </p:cNvPr>
          <p:cNvCxnSpPr>
            <a:cxnSpLocks/>
          </p:cNvCxnSpPr>
          <p:nvPr/>
        </p:nvCxnSpPr>
        <p:spPr>
          <a:xfrm>
            <a:off x="4405880" y="2231806"/>
            <a:ext cx="340251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9325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106</Words>
  <Application>Microsoft Office PowerPoint</Application>
  <PresentationFormat>Affichage à l'écran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PMingLiU</vt:lpstr>
      <vt:lpstr>Arial</vt:lpstr>
      <vt:lpstr>Calibri</vt:lpstr>
      <vt:lpstr>Trebuchet MS</vt:lpstr>
      <vt:lpstr>Thème Office</vt:lpstr>
      <vt:lpstr>Présentation PowerPoint</vt:lpstr>
    </vt:vector>
  </TitlesOfParts>
  <Company>UdA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Aurélien RACAULT</dc:creator>
  <cp:lastModifiedBy>Celine ROUAIRE</cp:lastModifiedBy>
  <cp:revision>364</cp:revision>
  <dcterms:created xsi:type="dcterms:W3CDTF">2016-10-18T12:03:56Z</dcterms:created>
  <dcterms:modified xsi:type="dcterms:W3CDTF">2026-04-28T12:29:12Z</dcterms:modified>
</cp:coreProperties>
</file>